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9"/>
  </p:notesMasterIdLst>
  <p:handoutMasterIdLst>
    <p:handoutMasterId r:id="rId10"/>
  </p:handoutMasterIdLst>
  <p:sldIdLst>
    <p:sldId id="857" r:id="rId2"/>
    <p:sldId id="262" r:id="rId3"/>
    <p:sldId id="863" r:id="rId4"/>
    <p:sldId id="864" r:id="rId5"/>
    <p:sldId id="865" r:id="rId6"/>
    <p:sldId id="866" r:id="rId7"/>
    <p:sldId id="277" r:id="rId8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emplate" id="{F94227D9-8DBA-45B1-B08F-13F83575475E}">
          <p14:sldIdLst/>
        </p14:section>
        <p14:section name="Title" id="{643923EB-3AA9-4980-8701-7DA604749232}">
          <p14:sldIdLst>
            <p14:sldId id="857"/>
          </p14:sldIdLst>
        </p14:section>
        <p14:section name="Content" id="{F90E33E7-5CE0-4626-97BD-B682FA258FC1}">
          <p14:sldIdLst>
            <p14:sldId id="262"/>
            <p14:sldId id="863"/>
            <p14:sldId id="864"/>
            <p14:sldId id="865"/>
            <p14:sldId id="866"/>
            <p14:sldId id="27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D2044"/>
    <a:srgbClr val="FF6F61"/>
    <a:srgbClr val="8A8672"/>
    <a:srgbClr val="49BED8"/>
    <a:srgbClr val="E61E73"/>
    <a:srgbClr val="EC6839"/>
    <a:srgbClr val="F3F2F0"/>
    <a:srgbClr val="0F284E"/>
    <a:srgbClr val="003E7E"/>
    <a:srgbClr val="F5A0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02" autoAdjust="0"/>
    <p:restoredTop sz="94662"/>
  </p:normalViewPr>
  <p:slideViewPr>
    <p:cSldViewPr>
      <p:cViewPr varScale="1">
        <p:scale>
          <a:sx n="105" d="100"/>
          <a:sy n="105" d="100"/>
        </p:scale>
        <p:origin x="888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78" d="100"/>
          <a:sy n="78" d="100"/>
        </p:scale>
        <p:origin x="3204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2230C74-7A65-B018-EDB9-8D5C8025641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DC3BB45-9048-40C2-869F-EBA86FEC3E1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707162-EFF9-4D20-9000-52241263802B}" type="datetimeFigureOut">
              <a:rPr lang="en-GB" smtClean="0"/>
              <a:t>22/04/2025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AD21CDF-3BC8-10D0-FF1D-FCBC5D86838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A049812-F268-FD98-FB1A-08623E5F554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E5C9C-FC9E-43E9-9E51-EFF0BFF1478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68976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A13DBE-1E1B-43BE-8919-42821D7BFE68}" type="datetimeFigureOut">
              <a:rPr lang="en-GB" smtClean="0"/>
              <a:t>22/04/2025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1F4458-0ED7-4440-8BFB-61A3A24B1A5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126702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69480"/>
            <a:ext cx="4317504" cy="1159520"/>
          </a:xfrm>
        </p:spPr>
        <p:txBody>
          <a:bodyPr anchor="b">
            <a:normAutofit/>
          </a:bodyPr>
          <a:lstStyle>
            <a:lvl1pPr algn="l">
              <a:defRPr sz="3600">
                <a:solidFill>
                  <a:schemeClr val="bg1"/>
                </a:solidFill>
                <a:latin typeface="Montserrat" panose="00000500000000000000" pitchFamily="50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600" y="3429000"/>
            <a:ext cx="3741440" cy="928712"/>
          </a:xfrm>
        </p:spPr>
        <p:txBody>
          <a:bodyPr anchor="t">
            <a:normAutofit/>
          </a:bodyPr>
          <a:lstStyle>
            <a:lvl1pPr marL="0" indent="0" algn="l">
              <a:buNone/>
              <a:defRPr sz="2400">
                <a:solidFill>
                  <a:srgbClr val="FF6F61"/>
                </a:solidFill>
                <a:latin typeface="Montserrat" panose="00000500000000000000" pitchFamily="50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pic>
        <p:nvPicPr>
          <p:cNvPr id="18" name="Picture 17" descr="A white letter on a black background&#10;&#10;Description automatically generated">
            <a:extLst>
              <a:ext uri="{FF2B5EF4-FFF2-40B4-BE49-F238E27FC236}">
                <a16:creationId xmlns:a16="http://schemas.microsoft.com/office/drawing/2014/main" id="{91C5AB18-2C97-A775-D8F8-0D3F717724E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229" y="702362"/>
            <a:ext cx="2805336" cy="427499"/>
          </a:xfrm>
          <a:prstGeom prst="rect">
            <a:avLst/>
          </a:prstGeom>
        </p:spPr>
      </p:pic>
      <p:sp>
        <p:nvSpPr>
          <p:cNvPr id="19" name="Subtitle 2">
            <a:extLst>
              <a:ext uri="{FF2B5EF4-FFF2-40B4-BE49-F238E27FC236}">
                <a16:creationId xmlns:a16="http://schemas.microsoft.com/office/drawing/2014/main" id="{07B5F25D-86C8-0E25-F333-45DBC8BD60E2}"/>
              </a:ext>
            </a:extLst>
          </p:cNvPr>
          <p:cNvSpPr txBox="1">
            <a:spLocks/>
          </p:cNvSpPr>
          <p:nvPr userDrawn="1"/>
        </p:nvSpPr>
        <p:spPr>
          <a:xfrm>
            <a:off x="1303672" y="6309320"/>
            <a:ext cx="2410780" cy="32762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457189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bg1"/>
                </a:solidFill>
                <a:latin typeface="Montserrat" panose="00000500000000000000" pitchFamily="50" charset="0"/>
                <a:ea typeface="+mn-ea"/>
                <a:cs typeface="Arial" panose="020B0604020202020204" pitchFamily="34" charset="0"/>
              </a:defRPr>
            </a:lvl1pPr>
            <a:lvl2pPr marL="457189" indent="0" algn="ctr" defTabSz="457189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Montserrat" panose="00000500000000000000" pitchFamily="50" charset="0"/>
                <a:ea typeface="+mn-ea"/>
                <a:cs typeface="Arial" panose="020B0604020202020204" pitchFamily="34" charset="0"/>
              </a:defRPr>
            </a:lvl2pPr>
            <a:lvl3pPr marL="914377" indent="0" algn="ctr" defTabSz="457189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Montserrat" panose="00000500000000000000" pitchFamily="50" charset="0"/>
                <a:ea typeface="+mn-ea"/>
                <a:cs typeface="Arial" panose="020B0604020202020204" pitchFamily="34" charset="0"/>
              </a:defRPr>
            </a:lvl3pPr>
            <a:lvl4pPr marL="1371566" indent="0" algn="ctr" defTabSz="457189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Montserrat" panose="00000500000000000000" pitchFamily="50" charset="0"/>
                <a:ea typeface="+mn-ea"/>
                <a:cs typeface="Arial" panose="020B0604020202020204" pitchFamily="34" charset="0"/>
              </a:defRPr>
            </a:lvl4pPr>
            <a:lvl5pPr marL="1828754" indent="0" algn="ctr" defTabSz="457189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Montserrat" panose="00000500000000000000" pitchFamily="50" charset="0"/>
                <a:ea typeface="+mn-ea"/>
                <a:cs typeface="Arial" panose="020B0604020202020204" pitchFamily="34" charset="0"/>
              </a:defRPr>
            </a:lvl5pPr>
            <a:lvl6pPr marL="2285943" indent="0" algn="ctr" defTabSz="457189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131" indent="0" algn="ctr" defTabSz="457189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320" indent="0" algn="ctr" defTabSz="457189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509" indent="0" algn="ctr" defTabSz="457189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600" dirty="0">
                <a:solidFill>
                  <a:srgbClr val="FF6F61"/>
                </a:solidFill>
                <a:latin typeface="+mj-lt"/>
              </a:rPr>
              <a:t>www.advancis.co.uk</a:t>
            </a:r>
            <a:endParaRPr lang="en-US" sz="1600" dirty="0">
              <a:solidFill>
                <a:srgbClr val="FF6F61"/>
              </a:solidFill>
              <a:latin typeface="+mj-lt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7E216B1-CECC-228F-BFF8-44DC4DC8DE13}"/>
              </a:ext>
            </a:extLst>
          </p:cNvPr>
          <p:cNvSpPr/>
          <p:nvPr userDrawn="1"/>
        </p:nvSpPr>
        <p:spPr>
          <a:xfrm>
            <a:off x="9130438" y="-22821"/>
            <a:ext cx="3075404" cy="1546822"/>
          </a:xfrm>
          <a:custGeom>
            <a:avLst/>
            <a:gdLst>
              <a:gd name="connsiteX0" fmla="*/ 0 w 2016224"/>
              <a:gd name="connsiteY0" fmla="*/ 0 h 1440160"/>
              <a:gd name="connsiteX1" fmla="*/ 2016224 w 2016224"/>
              <a:gd name="connsiteY1" fmla="*/ 0 h 1440160"/>
              <a:gd name="connsiteX2" fmla="*/ 2016224 w 2016224"/>
              <a:gd name="connsiteY2" fmla="*/ 1440160 h 1440160"/>
              <a:gd name="connsiteX3" fmla="*/ 0 w 2016224"/>
              <a:gd name="connsiteY3" fmla="*/ 1440160 h 1440160"/>
              <a:gd name="connsiteX4" fmla="*/ 0 w 2016224"/>
              <a:gd name="connsiteY4" fmla="*/ 0 h 1440160"/>
              <a:gd name="connsiteX0" fmla="*/ 0 w 2097187"/>
              <a:gd name="connsiteY0" fmla="*/ 0 h 1440160"/>
              <a:gd name="connsiteX1" fmla="*/ 2016224 w 2097187"/>
              <a:gd name="connsiteY1" fmla="*/ 0 h 1440160"/>
              <a:gd name="connsiteX2" fmla="*/ 2097187 w 2097187"/>
              <a:gd name="connsiteY2" fmla="*/ 1182985 h 1440160"/>
              <a:gd name="connsiteX3" fmla="*/ 0 w 2097187"/>
              <a:gd name="connsiteY3" fmla="*/ 1440160 h 1440160"/>
              <a:gd name="connsiteX4" fmla="*/ 0 w 2097187"/>
              <a:gd name="connsiteY4" fmla="*/ 0 h 1440160"/>
              <a:gd name="connsiteX0" fmla="*/ 0 w 3373536"/>
              <a:gd name="connsiteY0" fmla="*/ 571501 h 2011661"/>
              <a:gd name="connsiteX1" fmla="*/ 3373536 w 3373536"/>
              <a:gd name="connsiteY1" fmla="*/ 0 h 2011661"/>
              <a:gd name="connsiteX2" fmla="*/ 2097187 w 3373536"/>
              <a:gd name="connsiteY2" fmla="*/ 1754486 h 2011661"/>
              <a:gd name="connsiteX3" fmla="*/ 0 w 3373536"/>
              <a:gd name="connsiteY3" fmla="*/ 2011661 h 2011661"/>
              <a:gd name="connsiteX4" fmla="*/ 0 w 3373536"/>
              <a:gd name="connsiteY4" fmla="*/ 571501 h 2011661"/>
              <a:gd name="connsiteX0" fmla="*/ 0 w 3373537"/>
              <a:gd name="connsiteY0" fmla="*/ 571501 h 2011661"/>
              <a:gd name="connsiteX1" fmla="*/ 3373536 w 3373537"/>
              <a:gd name="connsiteY1" fmla="*/ 0 h 2011661"/>
              <a:gd name="connsiteX2" fmla="*/ 3373537 w 3373537"/>
              <a:gd name="connsiteY2" fmla="*/ 678161 h 2011661"/>
              <a:gd name="connsiteX3" fmla="*/ 0 w 3373537"/>
              <a:gd name="connsiteY3" fmla="*/ 2011661 h 2011661"/>
              <a:gd name="connsiteX4" fmla="*/ 0 w 3373537"/>
              <a:gd name="connsiteY4" fmla="*/ 571501 h 2011661"/>
              <a:gd name="connsiteX0" fmla="*/ 45719 w 3373537"/>
              <a:gd name="connsiteY0" fmla="*/ 45719 h 2011661"/>
              <a:gd name="connsiteX1" fmla="*/ 3373536 w 3373537"/>
              <a:gd name="connsiteY1" fmla="*/ 0 h 2011661"/>
              <a:gd name="connsiteX2" fmla="*/ 3373537 w 3373537"/>
              <a:gd name="connsiteY2" fmla="*/ 678161 h 2011661"/>
              <a:gd name="connsiteX3" fmla="*/ 0 w 3373537"/>
              <a:gd name="connsiteY3" fmla="*/ 2011661 h 2011661"/>
              <a:gd name="connsiteX4" fmla="*/ 45719 w 3373537"/>
              <a:gd name="connsiteY4" fmla="*/ 45719 h 2011661"/>
              <a:gd name="connsiteX0" fmla="*/ 45719 w 3373537"/>
              <a:gd name="connsiteY0" fmla="*/ 0 h 2057380"/>
              <a:gd name="connsiteX1" fmla="*/ 3373536 w 3373537"/>
              <a:gd name="connsiteY1" fmla="*/ 45719 h 2057380"/>
              <a:gd name="connsiteX2" fmla="*/ 3373537 w 3373537"/>
              <a:gd name="connsiteY2" fmla="*/ 723880 h 2057380"/>
              <a:gd name="connsiteX3" fmla="*/ 0 w 3373537"/>
              <a:gd name="connsiteY3" fmla="*/ 2057380 h 2057380"/>
              <a:gd name="connsiteX4" fmla="*/ 45719 w 3373537"/>
              <a:gd name="connsiteY4" fmla="*/ 0 h 2057380"/>
              <a:gd name="connsiteX0" fmla="*/ 0 w 3327818"/>
              <a:gd name="connsiteY0" fmla="*/ 0 h 1430616"/>
              <a:gd name="connsiteX1" fmla="*/ 3327817 w 3327818"/>
              <a:gd name="connsiteY1" fmla="*/ 45719 h 1430616"/>
              <a:gd name="connsiteX2" fmla="*/ 3327818 w 3327818"/>
              <a:gd name="connsiteY2" fmla="*/ 723880 h 1430616"/>
              <a:gd name="connsiteX3" fmla="*/ 1261339 w 3327818"/>
              <a:gd name="connsiteY3" fmla="*/ 1430616 h 1430616"/>
              <a:gd name="connsiteX4" fmla="*/ 0 w 3327818"/>
              <a:gd name="connsiteY4" fmla="*/ 0 h 1430616"/>
              <a:gd name="connsiteX0" fmla="*/ 0 w 3327817"/>
              <a:gd name="connsiteY0" fmla="*/ 0 h 1430616"/>
              <a:gd name="connsiteX1" fmla="*/ 3327817 w 3327817"/>
              <a:gd name="connsiteY1" fmla="*/ 45719 h 1430616"/>
              <a:gd name="connsiteX2" fmla="*/ 3318738 w 3327817"/>
              <a:gd name="connsiteY2" fmla="*/ 506691 h 1430616"/>
              <a:gd name="connsiteX3" fmla="*/ 1261339 w 3327817"/>
              <a:gd name="connsiteY3" fmla="*/ 1430616 h 1430616"/>
              <a:gd name="connsiteX4" fmla="*/ 0 w 3327817"/>
              <a:gd name="connsiteY4" fmla="*/ 0 h 1430616"/>
              <a:gd name="connsiteX0" fmla="*/ 0 w 3327817"/>
              <a:gd name="connsiteY0" fmla="*/ 0 h 1592541"/>
              <a:gd name="connsiteX1" fmla="*/ 3327817 w 3327817"/>
              <a:gd name="connsiteY1" fmla="*/ 45719 h 1592541"/>
              <a:gd name="connsiteX2" fmla="*/ 3318738 w 3327817"/>
              <a:gd name="connsiteY2" fmla="*/ 506691 h 1592541"/>
              <a:gd name="connsiteX3" fmla="*/ 1513751 w 3327817"/>
              <a:gd name="connsiteY3" fmla="*/ 1592541 h 1592541"/>
              <a:gd name="connsiteX4" fmla="*/ 0 w 3327817"/>
              <a:gd name="connsiteY4" fmla="*/ 0 h 1592541"/>
              <a:gd name="connsiteX0" fmla="*/ 0 w 3089692"/>
              <a:gd name="connsiteY0" fmla="*/ 6668 h 1546822"/>
              <a:gd name="connsiteX1" fmla="*/ 3089692 w 3089692"/>
              <a:gd name="connsiteY1" fmla="*/ 0 h 1546822"/>
              <a:gd name="connsiteX2" fmla="*/ 3080613 w 3089692"/>
              <a:gd name="connsiteY2" fmla="*/ 460972 h 1546822"/>
              <a:gd name="connsiteX3" fmla="*/ 1275626 w 3089692"/>
              <a:gd name="connsiteY3" fmla="*/ 1546822 h 1546822"/>
              <a:gd name="connsiteX4" fmla="*/ 0 w 3089692"/>
              <a:gd name="connsiteY4" fmla="*/ 6668 h 1546822"/>
              <a:gd name="connsiteX0" fmla="*/ 0 w 3037304"/>
              <a:gd name="connsiteY0" fmla="*/ 25718 h 1546822"/>
              <a:gd name="connsiteX1" fmla="*/ 3037304 w 3037304"/>
              <a:gd name="connsiteY1" fmla="*/ 0 h 1546822"/>
              <a:gd name="connsiteX2" fmla="*/ 3028225 w 3037304"/>
              <a:gd name="connsiteY2" fmla="*/ 460972 h 1546822"/>
              <a:gd name="connsiteX3" fmla="*/ 1223238 w 3037304"/>
              <a:gd name="connsiteY3" fmla="*/ 1546822 h 1546822"/>
              <a:gd name="connsiteX4" fmla="*/ 0 w 3037304"/>
              <a:gd name="connsiteY4" fmla="*/ 25718 h 1546822"/>
              <a:gd name="connsiteX0" fmla="*/ 0 w 3075404"/>
              <a:gd name="connsiteY0" fmla="*/ 16193 h 1546822"/>
              <a:gd name="connsiteX1" fmla="*/ 3075404 w 3075404"/>
              <a:gd name="connsiteY1" fmla="*/ 0 h 1546822"/>
              <a:gd name="connsiteX2" fmla="*/ 3066325 w 3075404"/>
              <a:gd name="connsiteY2" fmla="*/ 460972 h 1546822"/>
              <a:gd name="connsiteX3" fmla="*/ 1261338 w 3075404"/>
              <a:gd name="connsiteY3" fmla="*/ 1546822 h 1546822"/>
              <a:gd name="connsiteX4" fmla="*/ 0 w 3075404"/>
              <a:gd name="connsiteY4" fmla="*/ 16193 h 1546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75404" h="1546822">
                <a:moveTo>
                  <a:pt x="0" y="16193"/>
                </a:moveTo>
                <a:lnTo>
                  <a:pt x="3075404" y="0"/>
                </a:lnTo>
                <a:cubicBezTo>
                  <a:pt x="3075404" y="226054"/>
                  <a:pt x="3066325" y="234918"/>
                  <a:pt x="3066325" y="460972"/>
                </a:cubicBezTo>
                <a:lnTo>
                  <a:pt x="1261338" y="1546822"/>
                </a:lnTo>
                <a:lnTo>
                  <a:pt x="0" y="16193"/>
                </a:lnTo>
                <a:close/>
              </a:path>
            </a:pathLst>
          </a:custGeom>
          <a:solidFill>
            <a:srgbClr val="0D2044"/>
          </a:solidFill>
          <a:ln>
            <a:noFill/>
          </a:ln>
          <a:effectLst>
            <a:outerShdw blurRad="40000" dist="23000" dir="5400000" rotWithShape="0">
              <a:srgbClr val="000000">
                <a:alpha val="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62638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0E12D8-7692-6DE2-7846-62AF6FF6B4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12024" y="1616241"/>
            <a:ext cx="5270376" cy="1143000"/>
          </a:xfrm>
        </p:spPr>
        <p:txBody>
          <a:bodyPr anchor="b">
            <a:normAutofit/>
          </a:bodyPr>
          <a:lstStyle>
            <a:lvl1pPr algn="l">
              <a:defRPr sz="3400" b="1">
                <a:solidFill>
                  <a:srgbClr val="FF6F61"/>
                </a:solidFill>
                <a:latin typeface="+mj-lt"/>
                <a:cs typeface="Arial Bold" panose="020B07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2DE0971B-B984-3F58-7F42-B8BEB2BF53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12022" y="2924944"/>
            <a:ext cx="5270377" cy="28983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2000"/>
            </a:lvl1pPr>
            <a:lvl2pPr marL="457188" indent="0">
              <a:buNone/>
              <a:defRPr sz="1800"/>
            </a:lvl2pPr>
            <a:lvl3pPr marL="914377" indent="0">
              <a:buNone/>
              <a:defRPr sz="1600"/>
            </a:lvl3pPr>
            <a:lvl4pPr marL="1371566" indent="0">
              <a:buNone/>
              <a:defRPr sz="1400"/>
            </a:lvl4pPr>
            <a:lvl5pPr marL="1828755" indent="0">
              <a:buNone/>
              <a:defRPr sz="14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0563D631-88B4-2022-5CCB-1F6BEA44BB0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601" y="1125538"/>
            <a:ext cx="5126038" cy="4824412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11929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s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0E12D8-7692-6DE2-7846-62AF6FF6B4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12024" y="1616241"/>
            <a:ext cx="5270376" cy="1143000"/>
          </a:xfrm>
        </p:spPr>
        <p:txBody>
          <a:bodyPr anchor="b">
            <a:normAutofit/>
          </a:bodyPr>
          <a:lstStyle>
            <a:lvl1pPr algn="l">
              <a:defRPr sz="3400" b="1">
                <a:solidFill>
                  <a:srgbClr val="FF6F61"/>
                </a:solidFill>
                <a:latin typeface="+mj-lt"/>
                <a:cs typeface="Arial Bold" panose="020B07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2DE0971B-B984-3F58-7F42-B8BEB2BF53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12022" y="2924944"/>
            <a:ext cx="5270377" cy="28983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2000"/>
            </a:lvl1pPr>
            <a:lvl2pPr marL="457188" indent="0">
              <a:buNone/>
              <a:defRPr sz="1800"/>
            </a:lvl2pPr>
            <a:lvl3pPr marL="914377" indent="0">
              <a:buNone/>
              <a:defRPr sz="1600"/>
            </a:lvl3pPr>
            <a:lvl4pPr marL="1371566" indent="0">
              <a:buNone/>
              <a:defRPr sz="1400"/>
            </a:lvl4pPr>
            <a:lvl5pPr marL="1828755" indent="0">
              <a:buNone/>
              <a:defRPr sz="14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67FB3AF4-7A15-374D-1947-C8A805D6098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50493" y="1154609"/>
            <a:ext cx="2306053" cy="2306053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C3B569E4-6EB0-C53C-6982-2D13A4D4D1D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417468" y="1154609"/>
            <a:ext cx="2306053" cy="2306053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 dirty="0"/>
          </a:p>
        </p:txBody>
      </p:sp>
      <p:sp>
        <p:nvSpPr>
          <p:cNvPr id="17" name="Picture Placeholder 5">
            <a:extLst>
              <a:ext uri="{FF2B5EF4-FFF2-40B4-BE49-F238E27FC236}">
                <a16:creationId xmlns:a16="http://schemas.microsoft.com/office/drawing/2014/main" id="{20F10329-062D-ECB4-9572-1ED0E550BF7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50493" y="3640634"/>
            <a:ext cx="2306053" cy="2306053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18" name="Picture Placeholder 5">
            <a:extLst>
              <a:ext uri="{FF2B5EF4-FFF2-40B4-BE49-F238E27FC236}">
                <a16:creationId xmlns:a16="http://schemas.microsoft.com/office/drawing/2014/main" id="{554E846A-A170-5BEA-083D-2C5F1A50D98C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417468" y="3640634"/>
            <a:ext cx="2306053" cy="2306053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84783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cons">
    <p:bg>
      <p:bgPr>
        <a:solidFill>
          <a:srgbClr val="0F284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67FB3AF4-7A15-374D-1947-C8A805D6098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918637" y="2060848"/>
            <a:ext cx="1513965" cy="1513965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 dirty="0"/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C3B569E4-6EB0-C53C-6982-2D13A4D4D1D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339017" y="2060848"/>
            <a:ext cx="1513965" cy="1513965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0F10329-062D-ECB4-9572-1ED0E550BF7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878237" y="2056036"/>
            <a:ext cx="1513965" cy="1513965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7E01D78-8C39-4213-3CB7-E8258E260F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42108"/>
            <a:ext cx="9662864" cy="1143000"/>
          </a:xfrm>
        </p:spPr>
        <p:txBody>
          <a:bodyPr>
            <a:normAutofit/>
          </a:bodyPr>
          <a:lstStyle>
            <a:lvl1pPr algn="l">
              <a:defRPr sz="3400" b="1">
                <a:solidFill>
                  <a:srgbClr val="FF6F61"/>
                </a:solidFill>
                <a:latin typeface="+mj-lt"/>
                <a:cs typeface="Arial Bold" panose="020B07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74E82671-FDE1-7DEF-A931-792D5F0625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5440" y="3789040"/>
            <a:ext cx="3240360" cy="1977088"/>
          </a:xfrm>
        </p:spPr>
        <p:txBody>
          <a:bodyPr>
            <a:normAutofit/>
          </a:bodyPr>
          <a:lstStyle>
            <a:lvl1pPr algn="ctr">
              <a:defRPr sz="2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algn="ctr">
              <a:defRPr sz="18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2pPr>
            <a:lvl3pPr algn="ctr"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3pPr>
            <a:lvl4pPr algn="ctr">
              <a:defRPr sz="14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4pPr>
            <a:lvl5pPr algn="ctr">
              <a:defRPr sz="14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B03F72A2-35FA-3490-F2DE-BA2965447C19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4547940" y="3789040"/>
            <a:ext cx="3240360" cy="1977088"/>
          </a:xfrm>
        </p:spPr>
        <p:txBody>
          <a:bodyPr>
            <a:normAutofit/>
          </a:bodyPr>
          <a:lstStyle>
            <a:lvl1pPr algn="ctr">
              <a:defRPr sz="2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algn="ctr">
              <a:defRPr sz="18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2pPr>
            <a:lvl3pPr algn="ctr"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3pPr>
            <a:lvl4pPr algn="ctr">
              <a:defRPr sz="14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4pPr>
            <a:lvl5pPr algn="ctr">
              <a:defRPr sz="14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85DFAB15-41D6-8B2E-AE7E-85D00472B77D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8015040" y="3789040"/>
            <a:ext cx="3240360" cy="1977088"/>
          </a:xfrm>
        </p:spPr>
        <p:txBody>
          <a:bodyPr>
            <a:normAutofit/>
          </a:bodyPr>
          <a:lstStyle>
            <a:lvl1pPr algn="ctr">
              <a:defRPr sz="2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 algn="ctr">
              <a:defRPr sz="18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2pPr>
            <a:lvl3pPr algn="ctr">
              <a:defRPr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3pPr>
            <a:lvl4pPr algn="ctr">
              <a:defRPr sz="14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4pPr>
            <a:lvl5pPr algn="ctr">
              <a:defRPr sz="14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8104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0E12D8-7692-6DE2-7846-62AF6FF6B4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5382" y="1616241"/>
            <a:ext cx="5270376" cy="1143000"/>
          </a:xfrm>
        </p:spPr>
        <p:txBody>
          <a:bodyPr anchor="b">
            <a:normAutofit/>
          </a:bodyPr>
          <a:lstStyle>
            <a:lvl1pPr algn="l">
              <a:defRPr sz="3400" b="1">
                <a:solidFill>
                  <a:srgbClr val="FF6F61"/>
                </a:solidFill>
                <a:latin typeface="+mj-lt"/>
                <a:cs typeface="Arial Bold" panose="020B07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2DE0971B-B984-3F58-7F42-B8BEB2BF53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5380" y="2924944"/>
            <a:ext cx="5270377" cy="28983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/>
            </a:lvl1pPr>
            <a:lvl2pPr marL="457188" indent="0">
              <a:buNone/>
              <a:defRPr/>
            </a:lvl2pPr>
            <a:lvl3pPr marL="914377" indent="0">
              <a:buNone/>
              <a:defRPr/>
            </a:lvl3pPr>
            <a:lvl4pPr marL="1371566" indent="0">
              <a:buNone/>
              <a:defRPr/>
            </a:lvl4pPr>
            <a:lvl5pPr marL="1828755" indent="0">
              <a:buNone/>
              <a:defRPr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0913C76B-B4DD-1424-E3FD-C66E0FBA8DC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441848" y="1125538"/>
            <a:ext cx="4824413" cy="4824412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04519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s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0E12D8-7692-6DE2-7846-62AF6FF6B4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2" y="1616241"/>
            <a:ext cx="5270376" cy="1143000"/>
          </a:xfrm>
        </p:spPr>
        <p:txBody>
          <a:bodyPr anchor="b">
            <a:normAutofit/>
          </a:bodyPr>
          <a:lstStyle>
            <a:lvl1pPr algn="l">
              <a:defRPr sz="3400" b="1">
                <a:solidFill>
                  <a:srgbClr val="FF6F61"/>
                </a:solidFill>
                <a:latin typeface="+mj-lt"/>
                <a:cs typeface="Arial Bold" panose="020B07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2DE0971B-B984-3F58-7F42-B8BEB2BF53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2924944"/>
            <a:ext cx="5270377" cy="28983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sz="2000"/>
            </a:lvl1pPr>
            <a:lvl2pPr marL="457188" indent="0">
              <a:buNone/>
              <a:defRPr sz="1800"/>
            </a:lvl2pPr>
            <a:lvl3pPr marL="914377" indent="0">
              <a:buNone/>
              <a:defRPr sz="1600"/>
            </a:lvl3pPr>
            <a:lvl4pPr marL="1371566" indent="0">
              <a:buNone/>
              <a:defRPr sz="1400"/>
            </a:lvl4pPr>
            <a:lvl5pPr marL="1828755" indent="0">
              <a:buNone/>
              <a:defRPr sz="1400"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23" name="Picture Placeholder 5">
            <a:extLst>
              <a:ext uri="{FF2B5EF4-FFF2-40B4-BE49-F238E27FC236}">
                <a16:creationId xmlns:a16="http://schemas.microsoft.com/office/drawing/2014/main" id="{A892B8C6-9C9E-4EFC-FF88-A82995539FC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437337" y="1154609"/>
            <a:ext cx="2306053" cy="2306053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24" name="Picture Placeholder 5">
            <a:extLst>
              <a:ext uri="{FF2B5EF4-FFF2-40B4-BE49-F238E27FC236}">
                <a16:creationId xmlns:a16="http://schemas.microsoft.com/office/drawing/2014/main" id="{DDDC3C96-F706-1515-4F77-39F59FA6B84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904312" y="1154609"/>
            <a:ext cx="2306053" cy="2306053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 dirty="0"/>
          </a:p>
        </p:txBody>
      </p:sp>
      <p:sp>
        <p:nvSpPr>
          <p:cNvPr id="25" name="Picture Placeholder 5">
            <a:extLst>
              <a:ext uri="{FF2B5EF4-FFF2-40B4-BE49-F238E27FC236}">
                <a16:creationId xmlns:a16="http://schemas.microsoft.com/office/drawing/2014/main" id="{6762126C-9E74-4DD8-544A-BCD85D24DBB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437337" y="3640634"/>
            <a:ext cx="2306053" cy="2306053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  <p:sp>
        <p:nvSpPr>
          <p:cNvPr id="26" name="Picture Placeholder 5">
            <a:extLst>
              <a:ext uri="{FF2B5EF4-FFF2-40B4-BE49-F238E27FC236}">
                <a16:creationId xmlns:a16="http://schemas.microsoft.com/office/drawing/2014/main" id="{CA850904-FEF3-7C21-F3AC-02928F35EF5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904312" y="3640634"/>
            <a:ext cx="2306053" cy="2306053"/>
          </a:xfrm>
          <a:solidFill>
            <a:schemeClr val="bg1">
              <a:lumMod val="75000"/>
            </a:schemeClr>
          </a:solidFill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80919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BA52A31-8751-86AC-4A39-2F195F0261D6}"/>
              </a:ext>
            </a:extLst>
          </p:cNvPr>
          <p:cNvSpPr/>
          <p:nvPr userDrawn="1"/>
        </p:nvSpPr>
        <p:spPr>
          <a:xfrm>
            <a:off x="0" y="0"/>
            <a:ext cx="5447928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0000" dist="23000" dir="5400000" rotWithShape="0">
              <a:srgbClr val="000000">
                <a:alpha val="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228" y="3494886"/>
            <a:ext cx="4032448" cy="648072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8A8672"/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0E3C85A-6FA4-DF56-99FB-AA7B17353B57}"/>
              </a:ext>
            </a:extLst>
          </p:cNvPr>
          <p:cNvSpPr txBox="1">
            <a:spLocks/>
          </p:cNvSpPr>
          <p:nvPr userDrawn="1"/>
        </p:nvSpPr>
        <p:spPr>
          <a:xfrm>
            <a:off x="609600" y="2109794"/>
            <a:ext cx="4550296" cy="138509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457189" rtl="0" eaLnBrk="1" latinLnBrk="0" hangingPunct="1">
              <a:spcBef>
                <a:spcPct val="0"/>
              </a:spcBef>
              <a:buNone/>
              <a:defRPr lang="en-US" sz="3400" b="1" kern="1200">
                <a:solidFill>
                  <a:srgbClr val="EC6839"/>
                </a:solidFill>
                <a:latin typeface="Arial Bold" panose="020B0704020202020204" pitchFamily="34" charset="0"/>
                <a:ea typeface="+mj-ea"/>
                <a:cs typeface="Arial Bold" panose="020B0704020202020204" pitchFamily="34" charset="0"/>
              </a:defRPr>
            </a:lvl1pPr>
          </a:lstStyle>
          <a:p>
            <a:pPr algn="l"/>
            <a:r>
              <a:rPr lang="en-GB" dirty="0">
                <a:solidFill>
                  <a:srgbClr val="FF6F61"/>
                </a:solidFill>
                <a:latin typeface="+mj-lt"/>
              </a:rPr>
              <a:t>Click to edit Master title style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7F0AE55E-F323-3BA6-E27B-78F23FFCC97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448300" y="0"/>
            <a:ext cx="6743700" cy="6858000"/>
          </a:xfrm>
        </p:spPr>
        <p:txBody>
          <a:bodyPr/>
          <a:lstStyle/>
          <a:p>
            <a:endParaRPr lang="en-GB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D195A94-3036-E67B-2DE3-5D4409FE15E9}"/>
              </a:ext>
            </a:extLst>
          </p:cNvPr>
          <p:cNvGrpSpPr/>
          <p:nvPr userDrawn="1"/>
        </p:nvGrpSpPr>
        <p:grpSpPr>
          <a:xfrm>
            <a:off x="9120336" y="-20767"/>
            <a:ext cx="3424479" cy="967681"/>
            <a:chOff x="9120336" y="-20767"/>
            <a:chExt cx="3424479" cy="967681"/>
          </a:xfrm>
        </p:grpSpPr>
        <p:sp>
          <p:nvSpPr>
            <p:cNvPr id="11" name="Graphic 7">
              <a:extLst>
                <a:ext uri="{FF2B5EF4-FFF2-40B4-BE49-F238E27FC236}">
                  <a16:creationId xmlns:a16="http://schemas.microsoft.com/office/drawing/2014/main" id="{FFDA8F7D-9FEB-3444-AE5F-B1C126A3F71D}"/>
                </a:ext>
              </a:extLst>
            </p:cNvPr>
            <p:cNvSpPr/>
            <p:nvPr userDrawn="1"/>
          </p:nvSpPr>
          <p:spPr>
            <a:xfrm>
              <a:off x="9120336" y="-20767"/>
              <a:ext cx="3424479" cy="967681"/>
            </a:xfrm>
            <a:custGeom>
              <a:avLst/>
              <a:gdLst>
                <a:gd name="connsiteX0" fmla="*/ 2336399 w 3424479"/>
                <a:gd name="connsiteY0" fmla="*/ 835525 h 967681"/>
                <a:gd name="connsiteX1" fmla="*/ 3424479 w 3424479"/>
                <a:gd name="connsiteY1" fmla="*/ 0 h 967681"/>
                <a:gd name="connsiteX2" fmla="*/ 0 w 3424479"/>
                <a:gd name="connsiteY2" fmla="*/ 0 h 967681"/>
                <a:gd name="connsiteX3" fmla="*/ 1642889 w 3424479"/>
                <a:gd name="connsiteY3" fmla="*/ 890494 h 967681"/>
                <a:gd name="connsiteX4" fmla="*/ 2336399 w 3424479"/>
                <a:gd name="connsiteY4" fmla="*/ 835525 h 9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4479" h="967681">
                  <a:moveTo>
                    <a:pt x="2336399" y="835525"/>
                  </a:moveTo>
                  <a:lnTo>
                    <a:pt x="3424479" y="0"/>
                  </a:lnTo>
                  <a:lnTo>
                    <a:pt x="0" y="0"/>
                  </a:lnTo>
                  <a:lnTo>
                    <a:pt x="1642889" y="890494"/>
                  </a:lnTo>
                  <a:cubicBezTo>
                    <a:pt x="1864571" y="1010672"/>
                    <a:pt x="2136252" y="989137"/>
                    <a:pt x="2336399" y="835525"/>
                  </a:cubicBezTo>
                  <a:close/>
                </a:path>
              </a:pathLst>
            </a:custGeom>
            <a:solidFill>
              <a:schemeClr val="bg1"/>
            </a:solidFill>
            <a:ln w="150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1100" dirty="0"/>
            </a:p>
          </p:txBody>
        </p:sp>
        <p:pic>
          <p:nvPicPr>
            <p:cNvPr id="12" name="Picture 11" descr="A black and blue text&#10;&#10;Description automatically generated">
              <a:extLst>
                <a:ext uri="{FF2B5EF4-FFF2-40B4-BE49-F238E27FC236}">
                  <a16:creationId xmlns:a16="http://schemas.microsoft.com/office/drawing/2014/main" id="{00EBBBF9-05B6-6E7E-380B-D6A2D8385AF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72464" y="231461"/>
              <a:ext cx="1519892" cy="23161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890222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>
            <a:normAutofit/>
          </a:bodyPr>
          <a:lstStyle>
            <a:lvl1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>
            <a:normAutofit/>
          </a:bodyPr>
          <a:lstStyle>
            <a:lvl1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4570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316D7F06-F18E-5B76-F70F-656E9D023E5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9600" y="1628775"/>
            <a:ext cx="10958513" cy="47529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4175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Blue">
    <p:bg>
      <p:bgPr>
        <a:solidFill>
          <a:srgbClr val="0D204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188DD5-B1E5-3097-50E2-F51411E71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42108"/>
            <a:ext cx="9662864" cy="1143000"/>
          </a:xfr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961F60BB-022B-7F12-6EAE-4B5D7232376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9600" y="1628775"/>
            <a:ext cx="10958513" cy="47529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04502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Gray">
    <p:bg>
      <p:bgPr>
        <a:solidFill>
          <a:srgbClr val="F3F2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15F13F2-8041-1D98-4C63-AC2E310845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42108"/>
            <a:ext cx="9662864" cy="1143000"/>
          </a:xfr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C29E4288-F285-8BD7-1D81-510FE143AC3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9600" y="1628775"/>
            <a:ext cx="10958513" cy="47529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9325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55BF99C4-140E-7364-DDF4-C67FD2E60B8C}"/>
              </a:ext>
            </a:extLst>
          </p:cNvPr>
          <p:cNvSpPr/>
          <p:nvPr userDrawn="1"/>
        </p:nvSpPr>
        <p:spPr>
          <a:xfrm>
            <a:off x="9048328" y="0"/>
            <a:ext cx="3151292" cy="1211992"/>
          </a:xfrm>
          <a:custGeom>
            <a:avLst/>
            <a:gdLst>
              <a:gd name="connsiteX0" fmla="*/ 0 w 3143672"/>
              <a:gd name="connsiteY0" fmla="*/ 0 h 1196752"/>
              <a:gd name="connsiteX1" fmla="*/ 3143672 w 3143672"/>
              <a:gd name="connsiteY1" fmla="*/ 0 h 1196752"/>
              <a:gd name="connsiteX2" fmla="*/ 3143672 w 3143672"/>
              <a:gd name="connsiteY2" fmla="*/ 1196752 h 1196752"/>
              <a:gd name="connsiteX3" fmla="*/ 0 w 3143672"/>
              <a:gd name="connsiteY3" fmla="*/ 1196752 h 1196752"/>
              <a:gd name="connsiteX4" fmla="*/ 0 w 3143672"/>
              <a:gd name="connsiteY4" fmla="*/ 0 h 1196752"/>
              <a:gd name="connsiteX0" fmla="*/ 0 w 3151292"/>
              <a:gd name="connsiteY0" fmla="*/ 0 h 1196752"/>
              <a:gd name="connsiteX1" fmla="*/ 3143672 w 3151292"/>
              <a:gd name="connsiteY1" fmla="*/ 0 h 1196752"/>
              <a:gd name="connsiteX2" fmla="*/ 3151292 w 3151292"/>
              <a:gd name="connsiteY2" fmla="*/ 396652 h 1196752"/>
              <a:gd name="connsiteX3" fmla="*/ 0 w 3151292"/>
              <a:gd name="connsiteY3" fmla="*/ 1196752 h 1196752"/>
              <a:gd name="connsiteX4" fmla="*/ 0 w 3151292"/>
              <a:gd name="connsiteY4" fmla="*/ 0 h 1196752"/>
              <a:gd name="connsiteX0" fmla="*/ 0 w 3151292"/>
              <a:gd name="connsiteY0" fmla="*/ 0 h 1211992"/>
              <a:gd name="connsiteX1" fmla="*/ 3143672 w 3151292"/>
              <a:gd name="connsiteY1" fmla="*/ 0 h 1211992"/>
              <a:gd name="connsiteX2" fmla="*/ 3151292 w 3151292"/>
              <a:gd name="connsiteY2" fmla="*/ 396652 h 1211992"/>
              <a:gd name="connsiteX3" fmla="*/ 1889760 w 3151292"/>
              <a:gd name="connsiteY3" fmla="*/ 1211992 h 1211992"/>
              <a:gd name="connsiteX4" fmla="*/ 0 w 3151292"/>
              <a:gd name="connsiteY4" fmla="*/ 0 h 1211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51292" h="1211992">
                <a:moveTo>
                  <a:pt x="0" y="0"/>
                </a:moveTo>
                <a:lnTo>
                  <a:pt x="3143672" y="0"/>
                </a:lnTo>
                <a:lnTo>
                  <a:pt x="3151292" y="396652"/>
                </a:lnTo>
                <a:lnTo>
                  <a:pt x="1889760" y="1211992"/>
                </a:lnTo>
                <a:lnTo>
                  <a:pt x="0" y="0"/>
                </a:lnTo>
                <a:close/>
              </a:path>
            </a:pathLst>
          </a:custGeom>
          <a:solidFill>
            <a:srgbClr val="0D2044"/>
          </a:solidFill>
          <a:ln>
            <a:noFill/>
          </a:ln>
          <a:effectLst>
            <a:outerShdw blurRad="40000" dist="23000" dir="5400000" rotWithShape="0">
              <a:srgbClr val="000000">
                <a:alpha val="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3392" y="2420888"/>
            <a:ext cx="8280920" cy="583456"/>
          </a:xfrm>
        </p:spPr>
        <p:txBody>
          <a:bodyPr>
            <a:normAutofit/>
          </a:bodyPr>
          <a:lstStyle>
            <a:lvl1pPr algn="l">
              <a:defRPr sz="3600">
                <a:latin typeface="Montserrat" panose="00000500000000000000" pitchFamily="50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392" y="3004344"/>
            <a:ext cx="8280920" cy="1752600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  <a:latin typeface="Montserrat" panose="00000500000000000000" pitchFamily="50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07B5F25D-86C8-0E25-F333-45DBC8BD60E2}"/>
              </a:ext>
            </a:extLst>
          </p:cNvPr>
          <p:cNvSpPr txBox="1">
            <a:spLocks/>
          </p:cNvSpPr>
          <p:nvPr userDrawn="1"/>
        </p:nvSpPr>
        <p:spPr>
          <a:xfrm>
            <a:off x="9552384" y="6309320"/>
            <a:ext cx="2410780" cy="32762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457189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bg1"/>
                </a:solidFill>
                <a:latin typeface="Montserrat" panose="00000500000000000000" pitchFamily="50" charset="0"/>
                <a:ea typeface="+mn-ea"/>
                <a:cs typeface="Arial" panose="020B0604020202020204" pitchFamily="34" charset="0"/>
              </a:defRPr>
            </a:lvl1pPr>
            <a:lvl2pPr marL="457189" indent="0" algn="ctr" defTabSz="457189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Montserrat" panose="00000500000000000000" pitchFamily="50" charset="0"/>
                <a:ea typeface="+mn-ea"/>
                <a:cs typeface="Arial" panose="020B0604020202020204" pitchFamily="34" charset="0"/>
              </a:defRPr>
            </a:lvl2pPr>
            <a:lvl3pPr marL="914377" indent="0" algn="ctr" defTabSz="457189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Montserrat" panose="00000500000000000000" pitchFamily="50" charset="0"/>
                <a:ea typeface="+mn-ea"/>
                <a:cs typeface="Arial" panose="020B0604020202020204" pitchFamily="34" charset="0"/>
              </a:defRPr>
            </a:lvl3pPr>
            <a:lvl4pPr marL="1371566" indent="0" algn="ctr" defTabSz="457189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Montserrat" panose="00000500000000000000" pitchFamily="50" charset="0"/>
                <a:ea typeface="+mn-ea"/>
                <a:cs typeface="Arial" panose="020B0604020202020204" pitchFamily="34" charset="0"/>
              </a:defRPr>
            </a:lvl4pPr>
            <a:lvl5pPr marL="1828754" indent="0" algn="ctr" defTabSz="457189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Montserrat" panose="00000500000000000000" pitchFamily="50" charset="0"/>
                <a:ea typeface="+mn-ea"/>
                <a:cs typeface="Arial" panose="020B0604020202020204" pitchFamily="34" charset="0"/>
              </a:defRPr>
            </a:lvl5pPr>
            <a:lvl6pPr marL="2285943" indent="0" algn="ctr" defTabSz="457189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131" indent="0" algn="ctr" defTabSz="457189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320" indent="0" algn="ctr" defTabSz="457189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509" indent="0" algn="ctr" defTabSz="457189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sz="1600" dirty="0">
                <a:solidFill>
                  <a:schemeClr val="bg1"/>
                </a:solidFill>
                <a:latin typeface="+mj-lt"/>
              </a:rPr>
              <a:t>www.advancis.co.uk</a:t>
            </a:r>
            <a:endParaRPr lang="en-US" sz="16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852627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692696"/>
            <a:ext cx="6815667" cy="5433472"/>
          </a:xfrm>
        </p:spPr>
        <p:txBody>
          <a:bodyPr/>
          <a:lstStyle>
            <a:lvl1pPr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8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629280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1916832"/>
            <a:ext cx="7315200" cy="4114800"/>
          </a:xfrm>
        </p:spPr>
        <p:txBody>
          <a:bodyPr/>
          <a:lstStyle>
            <a:lvl1pPr marL="0" indent="0">
              <a:buNone/>
              <a:defRPr sz="32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5C5655EA-C1FB-842C-4342-FC1B7891D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342108"/>
            <a:ext cx="9662864" cy="1143000"/>
          </a:xfrm>
        </p:spPr>
        <p:txBody>
          <a:bodyPr/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00254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solidFill>
          <a:srgbClr val="0D204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57967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400" b="1">
                <a:solidFill>
                  <a:srgbClr val="FF6F61"/>
                </a:solidFill>
                <a:latin typeface="+mj-lt"/>
                <a:cs typeface="Arial Bold" panose="020B07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000">
                <a:latin typeface="+mn-lt"/>
                <a:cs typeface="Arial" panose="020B0604020202020204" pitchFamily="34" charset="0"/>
              </a:defRPr>
            </a:lvl1pPr>
            <a:lvl2pPr>
              <a:defRPr sz="1800">
                <a:latin typeface="+mn-lt"/>
                <a:cs typeface="Arial" panose="020B0604020202020204" pitchFamily="34" charset="0"/>
              </a:defRPr>
            </a:lvl2pPr>
            <a:lvl3pPr>
              <a:defRPr sz="1600">
                <a:latin typeface="+mn-lt"/>
                <a:cs typeface="Arial" panose="020B0604020202020204" pitchFamily="34" charset="0"/>
              </a:defRPr>
            </a:lvl3pPr>
            <a:lvl4pPr>
              <a:defRPr sz="1400">
                <a:latin typeface="+mn-lt"/>
                <a:cs typeface="Arial" panose="020B0604020202020204" pitchFamily="34" charset="0"/>
              </a:defRPr>
            </a:lvl4pPr>
            <a:lvl5pPr>
              <a:defRPr sz="1400"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33171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3400" b="1">
                <a:solidFill>
                  <a:srgbClr val="FF6F61"/>
                </a:solidFill>
                <a:latin typeface="+mj-lt"/>
                <a:cs typeface="Arial Bold" panose="020B0704020202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000">
                <a:latin typeface="+mn-lt"/>
                <a:cs typeface="Arial" panose="020B0604020202020204" pitchFamily="34" charset="0"/>
              </a:defRPr>
            </a:lvl1pPr>
            <a:lvl2pPr>
              <a:defRPr sz="1800">
                <a:latin typeface="+mn-lt"/>
                <a:cs typeface="Arial" panose="020B0604020202020204" pitchFamily="34" charset="0"/>
              </a:defRPr>
            </a:lvl2pPr>
            <a:lvl3pPr>
              <a:defRPr sz="1600">
                <a:latin typeface="+mn-lt"/>
                <a:cs typeface="Arial" panose="020B0604020202020204" pitchFamily="34" charset="0"/>
              </a:defRPr>
            </a:lvl3pPr>
            <a:lvl4pPr>
              <a:defRPr sz="1400">
                <a:latin typeface="+mn-lt"/>
                <a:cs typeface="Arial" panose="020B0604020202020204" pitchFamily="34" charset="0"/>
              </a:defRPr>
            </a:lvl4pPr>
            <a:lvl5pPr>
              <a:defRPr sz="1400">
                <a:latin typeface="+mn-lt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4761A418-5AD0-92BD-4C93-78B660D7BDAE}"/>
              </a:ext>
            </a:extLst>
          </p:cNvPr>
          <p:cNvGrpSpPr/>
          <p:nvPr userDrawn="1"/>
        </p:nvGrpSpPr>
        <p:grpSpPr>
          <a:xfrm>
            <a:off x="9120336" y="-20767"/>
            <a:ext cx="3424479" cy="967681"/>
            <a:chOff x="9120336" y="-20767"/>
            <a:chExt cx="3424479" cy="967681"/>
          </a:xfrm>
        </p:grpSpPr>
        <p:sp>
          <p:nvSpPr>
            <p:cNvPr id="5" name="Graphic 7">
              <a:extLst>
                <a:ext uri="{FF2B5EF4-FFF2-40B4-BE49-F238E27FC236}">
                  <a16:creationId xmlns:a16="http://schemas.microsoft.com/office/drawing/2014/main" id="{968DC1BF-1F69-B69C-C0CB-06275BB964D6}"/>
                </a:ext>
              </a:extLst>
            </p:cNvPr>
            <p:cNvSpPr/>
            <p:nvPr userDrawn="1"/>
          </p:nvSpPr>
          <p:spPr>
            <a:xfrm>
              <a:off x="9120336" y="-20767"/>
              <a:ext cx="3424479" cy="967681"/>
            </a:xfrm>
            <a:custGeom>
              <a:avLst/>
              <a:gdLst>
                <a:gd name="connsiteX0" fmla="*/ 2336399 w 3424479"/>
                <a:gd name="connsiteY0" fmla="*/ 835525 h 967681"/>
                <a:gd name="connsiteX1" fmla="*/ 3424479 w 3424479"/>
                <a:gd name="connsiteY1" fmla="*/ 0 h 967681"/>
                <a:gd name="connsiteX2" fmla="*/ 0 w 3424479"/>
                <a:gd name="connsiteY2" fmla="*/ 0 h 967681"/>
                <a:gd name="connsiteX3" fmla="*/ 1642889 w 3424479"/>
                <a:gd name="connsiteY3" fmla="*/ 890494 h 967681"/>
                <a:gd name="connsiteX4" fmla="*/ 2336399 w 3424479"/>
                <a:gd name="connsiteY4" fmla="*/ 835525 h 9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4479" h="967681">
                  <a:moveTo>
                    <a:pt x="2336399" y="835525"/>
                  </a:moveTo>
                  <a:lnTo>
                    <a:pt x="3424479" y="0"/>
                  </a:lnTo>
                  <a:lnTo>
                    <a:pt x="0" y="0"/>
                  </a:lnTo>
                  <a:lnTo>
                    <a:pt x="1642889" y="890494"/>
                  </a:lnTo>
                  <a:cubicBezTo>
                    <a:pt x="1864571" y="1010672"/>
                    <a:pt x="2136252" y="989137"/>
                    <a:pt x="2336399" y="835525"/>
                  </a:cubicBezTo>
                  <a:close/>
                </a:path>
              </a:pathLst>
            </a:custGeom>
            <a:solidFill>
              <a:schemeClr val="tx1"/>
            </a:solidFill>
            <a:ln w="150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1100" dirty="0"/>
            </a:p>
          </p:txBody>
        </p:sp>
        <p:pic>
          <p:nvPicPr>
            <p:cNvPr id="6" name="Picture 5" descr="A black and blue text&#10;&#10;Description automatically generated">
              <a:extLst>
                <a:ext uri="{FF2B5EF4-FFF2-40B4-BE49-F238E27FC236}">
                  <a16:creationId xmlns:a16="http://schemas.microsoft.com/office/drawing/2014/main" id="{5106D492-6AAC-27F3-2374-31F61B4DB99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00456" y="231461"/>
              <a:ext cx="1519892" cy="231613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2DC982B6-78C2-7301-36B7-EE4BC6E3B97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7430" y="271874"/>
            <a:ext cx="1482918" cy="140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2356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BA52A31-8751-86AC-4A39-2F195F0261D6}"/>
              </a:ext>
            </a:extLst>
          </p:cNvPr>
          <p:cNvSpPr/>
          <p:nvPr userDrawn="1"/>
        </p:nvSpPr>
        <p:spPr>
          <a:xfrm>
            <a:off x="0" y="0"/>
            <a:ext cx="5447928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0000" dist="23000" dir="5400000" rotWithShape="0">
              <a:srgbClr val="000000">
                <a:alpha val="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29001"/>
            <a:ext cx="4032448" cy="648072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8A8672"/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74" name="Content Placeholder 2">
            <a:extLst>
              <a:ext uri="{FF2B5EF4-FFF2-40B4-BE49-F238E27FC236}">
                <a16:creationId xmlns:a16="http://schemas.microsoft.com/office/drawing/2014/main" id="{70D3ACFE-5A7C-16CC-0D21-2A836BFE385F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057528" y="1196753"/>
            <a:ext cx="5524872" cy="4929416"/>
          </a:xfrm>
        </p:spPr>
        <p:txBody>
          <a:bodyPr anchor="ctr">
            <a:normAutofit/>
          </a:bodyPr>
          <a:lstStyle>
            <a:lvl1pPr marL="0" indent="0">
              <a:buNone/>
              <a:defRPr sz="2000">
                <a:latin typeface="+mj-lt"/>
                <a:cs typeface="Arial" panose="020B0604020202020204" pitchFamily="34" charset="0"/>
              </a:defRPr>
            </a:lvl1pPr>
            <a:lvl2pPr marL="457188" indent="0">
              <a:buNone/>
              <a:defRPr sz="1800">
                <a:latin typeface="+mj-lt"/>
                <a:cs typeface="Arial" panose="020B0604020202020204" pitchFamily="34" charset="0"/>
              </a:defRPr>
            </a:lvl2pPr>
            <a:lvl3pPr marL="914377" indent="0">
              <a:buNone/>
              <a:defRPr sz="1600">
                <a:latin typeface="+mj-lt"/>
                <a:cs typeface="Arial" panose="020B0604020202020204" pitchFamily="34" charset="0"/>
              </a:defRPr>
            </a:lvl3pPr>
            <a:lvl4pPr marL="1371566" indent="0">
              <a:buNone/>
              <a:defRPr sz="1400">
                <a:latin typeface="+mj-lt"/>
                <a:cs typeface="Arial" panose="020B0604020202020204" pitchFamily="34" charset="0"/>
              </a:defRPr>
            </a:lvl4pPr>
            <a:lvl5pPr marL="1828755" indent="0">
              <a:buNone/>
              <a:defRPr sz="14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5" name="Title 1">
            <a:extLst>
              <a:ext uri="{FF2B5EF4-FFF2-40B4-BE49-F238E27FC236}">
                <a16:creationId xmlns:a16="http://schemas.microsoft.com/office/drawing/2014/main" id="{B2FF7111-BEE3-6118-1646-F4EF04C53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196752"/>
            <a:ext cx="4694312" cy="2232247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9712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Content Placeholder 2">
            <a:extLst>
              <a:ext uri="{FF2B5EF4-FFF2-40B4-BE49-F238E27FC236}">
                <a16:creationId xmlns:a16="http://schemas.microsoft.com/office/drawing/2014/main" id="{70D3ACFE-5A7C-16CC-0D21-2A836BFE385F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09600" y="3501008"/>
            <a:ext cx="4694312" cy="2697170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latin typeface="+mj-lt"/>
                <a:cs typeface="Arial" panose="020B0604020202020204" pitchFamily="34" charset="0"/>
              </a:defRPr>
            </a:lvl1pPr>
            <a:lvl2pPr marL="457188" indent="0">
              <a:buNone/>
              <a:defRPr sz="1800">
                <a:latin typeface="+mj-lt"/>
                <a:cs typeface="Arial" panose="020B0604020202020204" pitchFamily="34" charset="0"/>
              </a:defRPr>
            </a:lvl2pPr>
            <a:lvl3pPr marL="914377" indent="0">
              <a:buNone/>
              <a:defRPr sz="1600">
                <a:latin typeface="+mj-lt"/>
                <a:cs typeface="Arial" panose="020B0604020202020204" pitchFamily="34" charset="0"/>
              </a:defRPr>
            </a:lvl3pPr>
            <a:lvl4pPr marL="1371566" indent="0">
              <a:buNone/>
              <a:defRPr sz="1400">
                <a:latin typeface="+mj-lt"/>
                <a:cs typeface="Arial" panose="020B0604020202020204" pitchFamily="34" charset="0"/>
              </a:defRPr>
            </a:lvl4pPr>
            <a:lvl5pPr marL="1828755" indent="0">
              <a:buNone/>
              <a:defRPr sz="14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5" name="Title 1">
            <a:extLst>
              <a:ext uri="{FF2B5EF4-FFF2-40B4-BE49-F238E27FC236}">
                <a16:creationId xmlns:a16="http://schemas.microsoft.com/office/drawing/2014/main" id="{B2FF7111-BEE3-6118-1646-F4EF04C532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060848"/>
            <a:ext cx="4694312" cy="1368151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6EFD05FE-F9D5-51F0-1023-EDC0EBB60EA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703590" y="-3176"/>
            <a:ext cx="6456362" cy="6861175"/>
          </a:xfrm>
        </p:spPr>
        <p:txBody>
          <a:bodyPr/>
          <a:lstStyle/>
          <a:p>
            <a:endParaRPr lang="en-GB"/>
          </a:p>
        </p:txBody>
      </p:sp>
      <p:sp>
        <p:nvSpPr>
          <p:cNvPr id="8" name="Graphic 7">
            <a:extLst>
              <a:ext uri="{FF2B5EF4-FFF2-40B4-BE49-F238E27FC236}">
                <a16:creationId xmlns:a16="http://schemas.microsoft.com/office/drawing/2014/main" id="{0AB10E16-5CB6-61DC-C9DD-792826261319}"/>
              </a:ext>
            </a:extLst>
          </p:cNvPr>
          <p:cNvSpPr/>
          <p:nvPr userDrawn="1"/>
        </p:nvSpPr>
        <p:spPr>
          <a:xfrm>
            <a:off x="9120336" y="-2629"/>
            <a:ext cx="3424479" cy="967681"/>
          </a:xfrm>
          <a:custGeom>
            <a:avLst/>
            <a:gdLst>
              <a:gd name="connsiteX0" fmla="*/ 2336399 w 3424479"/>
              <a:gd name="connsiteY0" fmla="*/ 835525 h 967681"/>
              <a:gd name="connsiteX1" fmla="*/ 3424479 w 3424479"/>
              <a:gd name="connsiteY1" fmla="*/ 0 h 967681"/>
              <a:gd name="connsiteX2" fmla="*/ 0 w 3424479"/>
              <a:gd name="connsiteY2" fmla="*/ 0 h 967681"/>
              <a:gd name="connsiteX3" fmla="*/ 1642889 w 3424479"/>
              <a:gd name="connsiteY3" fmla="*/ 890494 h 967681"/>
              <a:gd name="connsiteX4" fmla="*/ 2336399 w 3424479"/>
              <a:gd name="connsiteY4" fmla="*/ 835525 h 967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4479" h="967681">
                <a:moveTo>
                  <a:pt x="2336399" y="835525"/>
                </a:moveTo>
                <a:lnTo>
                  <a:pt x="3424479" y="0"/>
                </a:lnTo>
                <a:lnTo>
                  <a:pt x="0" y="0"/>
                </a:lnTo>
                <a:lnTo>
                  <a:pt x="1642889" y="890494"/>
                </a:lnTo>
                <a:cubicBezTo>
                  <a:pt x="1864571" y="1010672"/>
                  <a:pt x="2136252" y="989137"/>
                  <a:pt x="2336399" y="835525"/>
                </a:cubicBezTo>
                <a:close/>
              </a:path>
            </a:pathLst>
          </a:custGeom>
          <a:solidFill>
            <a:srgbClr val="FF6F61"/>
          </a:solidFill>
          <a:ln w="15022" cap="flat">
            <a:noFill/>
            <a:prstDash val="solid"/>
            <a:miter/>
          </a:ln>
        </p:spPr>
        <p:txBody>
          <a:bodyPr rtlCol="0" anchor="ctr"/>
          <a:lstStyle/>
          <a:p>
            <a:endParaRPr lang="en-GB" sz="1100" dirty="0"/>
          </a:p>
        </p:txBody>
      </p:sp>
      <p:pic>
        <p:nvPicPr>
          <p:cNvPr id="12" name="Picture 11" descr="A white letter on a black background&#10;&#10;Description automatically generated">
            <a:extLst>
              <a:ext uri="{FF2B5EF4-FFF2-40B4-BE49-F238E27FC236}">
                <a16:creationId xmlns:a16="http://schemas.microsoft.com/office/drawing/2014/main" id="{12F05032-75AF-9AC1-8F62-7562E2000CF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456" y="245059"/>
            <a:ext cx="1519896" cy="231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3850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duc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749397"/>
            <a:ext cx="4032448" cy="376300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8A8672"/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74" name="Content Placeholder 2">
            <a:extLst>
              <a:ext uri="{FF2B5EF4-FFF2-40B4-BE49-F238E27FC236}">
                <a16:creationId xmlns:a16="http://schemas.microsoft.com/office/drawing/2014/main" id="{70D3ACFE-5A7C-16CC-0D21-2A836BFE385F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18331" y="2197704"/>
            <a:ext cx="4685581" cy="2815473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latin typeface="+mj-lt"/>
                <a:cs typeface="Arial" panose="020B0604020202020204" pitchFamily="34" charset="0"/>
              </a:defRPr>
            </a:lvl1pPr>
            <a:lvl2pPr marL="457188" indent="0">
              <a:buNone/>
              <a:defRPr sz="1800">
                <a:latin typeface="+mj-lt"/>
                <a:cs typeface="Arial" panose="020B0604020202020204" pitchFamily="34" charset="0"/>
              </a:defRPr>
            </a:lvl2pPr>
            <a:lvl3pPr marL="914377" indent="0">
              <a:buNone/>
              <a:defRPr sz="1600">
                <a:latin typeface="+mj-lt"/>
                <a:cs typeface="Arial" panose="020B0604020202020204" pitchFamily="34" charset="0"/>
              </a:defRPr>
            </a:lvl3pPr>
            <a:lvl4pPr marL="1371566" indent="0">
              <a:buNone/>
              <a:defRPr sz="1400">
                <a:latin typeface="+mj-lt"/>
                <a:cs typeface="Arial" panose="020B0604020202020204" pitchFamily="34" charset="0"/>
              </a:defRPr>
            </a:lvl4pPr>
            <a:lvl5pPr marL="1828755" indent="0">
              <a:buNone/>
              <a:defRPr sz="14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75" name="Title 1">
            <a:extLst>
              <a:ext uri="{FF2B5EF4-FFF2-40B4-BE49-F238E27FC236}">
                <a16:creationId xmlns:a16="http://schemas.microsoft.com/office/drawing/2014/main" id="{B2FF7111-BEE3-6118-1646-F4EF04C532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0" y="381246"/>
            <a:ext cx="4694312" cy="1296144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F3F6D2BA-437F-AC8E-A261-511C8A67591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807968" y="0"/>
            <a:ext cx="6384032" cy="4797152"/>
          </a:xfrm>
        </p:spPr>
        <p:txBody>
          <a:bodyPr/>
          <a:lstStyle/>
          <a:p>
            <a:endParaRPr lang="en-GB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E2A805AE-5030-44B0-EEE9-6B407306515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880100" y="5732463"/>
            <a:ext cx="667345" cy="667344"/>
          </a:xfrm>
        </p:spPr>
        <p:txBody>
          <a:bodyPr>
            <a:normAutofit/>
          </a:bodyPr>
          <a:lstStyle>
            <a:lvl1pPr>
              <a:defRPr sz="600"/>
            </a:lvl1pPr>
          </a:lstStyle>
          <a:p>
            <a:endParaRPr lang="en-GB" dirty="0"/>
          </a:p>
        </p:txBody>
      </p:sp>
      <p:sp>
        <p:nvSpPr>
          <p:cNvPr id="11" name="Picture Placeholder 9">
            <a:extLst>
              <a:ext uri="{FF2B5EF4-FFF2-40B4-BE49-F238E27FC236}">
                <a16:creationId xmlns:a16="http://schemas.microsoft.com/office/drawing/2014/main" id="{2992FD15-5E1D-106F-2E15-B6E0194361F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76178" y="5732463"/>
            <a:ext cx="667345" cy="667344"/>
          </a:xfrm>
        </p:spPr>
        <p:txBody>
          <a:bodyPr>
            <a:normAutofit/>
          </a:bodyPr>
          <a:lstStyle>
            <a:lvl1pPr>
              <a:defRPr sz="600"/>
            </a:lvl1pPr>
          </a:lstStyle>
          <a:p>
            <a:endParaRPr lang="en-GB" dirty="0"/>
          </a:p>
        </p:txBody>
      </p:sp>
      <p:sp>
        <p:nvSpPr>
          <p:cNvPr id="12" name="Picture Placeholder 9">
            <a:extLst>
              <a:ext uri="{FF2B5EF4-FFF2-40B4-BE49-F238E27FC236}">
                <a16:creationId xmlns:a16="http://schemas.microsoft.com/office/drawing/2014/main" id="{7A17B689-A779-6F1E-D118-1258C342DFB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472256" y="5732463"/>
            <a:ext cx="667345" cy="667344"/>
          </a:xfrm>
        </p:spPr>
        <p:txBody>
          <a:bodyPr>
            <a:normAutofit/>
          </a:bodyPr>
          <a:lstStyle>
            <a:lvl1pPr>
              <a:defRPr sz="600"/>
            </a:lvl1pPr>
          </a:lstStyle>
          <a:p>
            <a:endParaRPr lang="en-GB" dirty="0"/>
          </a:p>
        </p:txBody>
      </p:sp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990436DC-25D2-44E6-E294-8B9ABF83769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268334" y="5732463"/>
            <a:ext cx="667345" cy="667344"/>
          </a:xfrm>
        </p:spPr>
        <p:txBody>
          <a:bodyPr>
            <a:normAutofit/>
          </a:bodyPr>
          <a:lstStyle>
            <a:lvl1pPr>
              <a:defRPr sz="600"/>
            </a:lvl1pPr>
          </a:lstStyle>
          <a:p>
            <a:endParaRPr lang="en-GB" dirty="0"/>
          </a:p>
        </p:txBody>
      </p:sp>
      <p:sp>
        <p:nvSpPr>
          <p:cNvPr id="14" name="Picture Placeholder 9">
            <a:extLst>
              <a:ext uri="{FF2B5EF4-FFF2-40B4-BE49-F238E27FC236}">
                <a16:creationId xmlns:a16="http://schemas.microsoft.com/office/drawing/2014/main" id="{00DA0DC8-55F7-E5BB-2C8A-19DEC390AC1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064412" y="5732463"/>
            <a:ext cx="667345" cy="667344"/>
          </a:xfrm>
        </p:spPr>
        <p:txBody>
          <a:bodyPr>
            <a:normAutofit/>
          </a:bodyPr>
          <a:lstStyle>
            <a:lvl1pPr>
              <a:defRPr sz="600"/>
            </a:lvl1pPr>
          </a:lstStyle>
          <a:p>
            <a:endParaRPr lang="en-GB" dirty="0"/>
          </a:p>
        </p:txBody>
      </p:sp>
      <p:sp>
        <p:nvSpPr>
          <p:cNvPr id="15" name="Picture Placeholder 9">
            <a:extLst>
              <a:ext uri="{FF2B5EF4-FFF2-40B4-BE49-F238E27FC236}">
                <a16:creationId xmlns:a16="http://schemas.microsoft.com/office/drawing/2014/main" id="{BBDA743C-7AF6-6AA0-2C87-28CBA502ABB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860490" y="5732463"/>
            <a:ext cx="667345" cy="667344"/>
          </a:xfrm>
        </p:spPr>
        <p:txBody>
          <a:bodyPr>
            <a:normAutofit/>
          </a:bodyPr>
          <a:lstStyle>
            <a:lvl1pPr>
              <a:defRPr sz="600"/>
            </a:lvl1pPr>
          </a:lstStyle>
          <a:p>
            <a:endParaRPr lang="en-GB" dirty="0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E3C047C0-5DDB-7D40-A3CF-440C6ABA9B6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880100" y="761178"/>
            <a:ext cx="1008063" cy="1008063"/>
          </a:xfrm>
        </p:spPr>
        <p:txBody>
          <a:bodyPr>
            <a:normAutofit/>
          </a:bodyPr>
          <a:lstStyle>
            <a:lvl1pPr>
              <a:defRPr sz="600"/>
            </a:lvl1pPr>
          </a:lstStyle>
          <a:p>
            <a:endParaRPr lang="en-GB" dirty="0"/>
          </a:p>
        </p:txBody>
      </p:sp>
      <p:sp>
        <p:nvSpPr>
          <p:cNvPr id="22" name="Picture Placeholder 9">
            <a:extLst>
              <a:ext uri="{FF2B5EF4-FFF2-40B4-BE49-F238E27FC236}">
                <a16:creationId xmlns:a16="http://schemas.microsoft.com/office/drawing/2014/main" id="{2849A41A-BB14-7C8C-C8B5-287034EBD0E9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10656568" y="5732463"/>
            <a:ext cx="667345" cy="667344"/>
          </a:xfrm>
        </p:spPr>
        <p:txBody>
          <a:bodyPr>
            <a:normAutofit/>
          </a:bodyPr>
          <a:lstStyle>
            <a:lvl1pPr>
              <a:defRPr sz="600"/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004234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BA52A31-8751-86AC-4A39-2F195F0261D6}"/>
              </a:ext>
            </a:extLst>
          </p:cNvPr>
          <p:cNvSpPr/>
          <p:nvPr userDrawn="1"/>
        </p:nvSpPr>
        <p:spPr>
          <a:xfrm>
            <a:off x="0" y="0"/>
            <a:ext cx="3503712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0000" dist="23000" dir="5400000" rotWithShape="0">
              <a:srgbClr val="000000">
                <a:alpha val="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5202" y="3649760"/>
            <a:ext cx="2520280" cy="810414"/>
          </a:xfrm>
        </p:spPr>
        <p:txBody>
          <a:bodyPr anchor="b"/>
          <a:lstStyle>
            <a:lvl1pPr marL="0" indent="0">
              <a:buNone/>
              <a:defRPr sz="2000">
                <a:solidFill>
                  <a:srgbClr val="8A8672"/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FE296840-0EA4-FFFF-91AC-1ED3758D99CD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223792" y="1600205"/>
            <a:ext cx="3503712" cy="4525963"/>
          </a:xfrm>
        </p:spPr>
        <p:txBody>
          <a:bodyPr anchor="ctr">
            <a:normAutofit/>
          </a:bodyPr>
          <a:lstStyle>
            <a:lvl1pPr marL="0" indent="0">
              <a:buNone/>
              <a:defRPr sz="2000">
                <a:latin typeface="+mj-lt"/>
                <a:cs typeface="Arial" panose="020B0604020202020204" pitchFamily="34" charset="0"/>
              </a:defRPr>
            </a:lvl1pPr>
            <a:lvl2pPr marL="457188" indent="0">
              <a:buNone/>
              <a:defRPr sz="1800">
                <a:latin typeface="+mj-lt"/>
                <a:cs typeface="Arial" panose="020B0604020202020204" pitchFamily="34" charset="0"/>
              </a:defRPr>
            </a:lvl2pPr>
            <a:lvl3pPr marL="914377" indent="0">
              <a:buNone/>
              <a:defRPr sz="1600">
                <a:latin typeface="+mj-lt"/>
                <a:cs typeface="Arial" panose="020B0604020202020204" pitchFamily="34" charset="0"/>
              </a:defRPr>
            </a:lvl3pPr>
            <a:lvl4pPr marL="1371566" indent="0">
              <a:buNone/>
              <a:defRPr sz="1400">
                <a:latin typeface="+mj-lt"/>
                <a:cs typeface="Arial" panose="020B0604020202020204" pitchFamily="34" charset="0"/>
              </a:defRPr>
            </a:lvl4pPr>
            <a:lvl5pPr marL="1828755" indent="0">
              <a:buNone/>
              <a:defRPr sz="14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7DB031E-A57A-B9D9-0561-C031807B64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5202" y="1417513"/>
            <a:ext cx="2520280" cy="2232247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B05FE026-638F-F987-E774-28F101ECCF04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8062367" y="1600205"/>
            <a:ext cx="3503712" cy="4525963"/>
          </a:xfrm>
        </p:spPr>
        <p:txBody>
          <a:bodyPr anchor="ctr">
            <a:normAutofit/>
          </a:bodyPr>
          <a:lstStyle>
            <a:lvl1pPr marL="0" indent="0">
              <a:buNone/>
              <a:defRPr sz="2000">
                <a:latin typeface="+mj-lt"/>
                <a:cs typeface="Arial" panose="020B0604020202020204" pitchFamily="34" charset="0"/>
              </a:defRPr>
            </a:lvl1pPr>
            <a:lvl2pPr marL="457188" indent="0">
              <a:buNone/>
              <a:defRPr sz="1800">
                <a:latin typeface="+mj-lt"/>
                <a:cs typeface="Arial" panose="020B0604020202020204" pitchFamily="34" charset="0"/>
              </a:defRPr>
            </a:lvl2pPr>
            <a:lvl3pPr marL="914377" indent="0">
              <a:buNone/>
              <a:defRPr sz="1600">
                <a:latin typeface="+mj-lt"/>
                <a:cs typeface="Arial" panose="020B0604020202020204" pitchFamily="34" charset="0"/>
              </a:defRPr>
            </a:lvl3pPr>
            <a:lvl4pPr marL="1371566" indent="0">
              <a:buNone/>
              <a:defRPr sz="1400">
                <a:latin typeface="+mj-lt"/>
                <a:cs typeface="Arial" panose="020B0604020202020204" pitchFamily="34" charset="0"/>
              </a:defRPr>
            </a:lvl4pPr>
            <a:lvl5pPr marL="1828755" indent="0">
              <a:buNone/>
              <a:defRPr sz="14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56111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BA52A31-8751-86AC-4A39-2F195F0261D6}"/>
              </a:ext>
            </a:extLst>
          </p:cNvPr>
          <p:cNvSpPr/>
          <p:nvPr userDrawn="1"/>
        </p:nvSpPr>
        <p:spPr>
          <a:xfrm>
            <a:off x="0" y="3861048"/>
            <a:ext cx="12192000" cy="29969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0000" dist="23000" dir="5400000" rotWithShape="0">
              <a:srgbClr val="000000">
                <a:alpha val="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0908" y="2852935"/>
            <a:ext cx="3962923" cy="810414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8A8672"/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to edit Master text styles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FE296840-0EA4-FFFF-91AC-1ED3758D99CD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0908" y="4509120"/>
            <a:ext cx="5259068" cy="1972811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latin typeface="+mj-lt"/>
                <a:cs typeface="Arial" panose="020B0604020202020204" pitchFamily="34" charset="0"/>
              </a:defRPr>
            </a:lvl1pPr>
            <a:lvl2pPr marL="457188" indent="0">
              <a:buNone/>
              <a:defRPr sz="1800">
                <a:latin typeface="+mj-lt"/>
                <a:cs typeface="Arial" panose="020B0604020202020204" pitchFamily="34" charset="0"/>
              </a:defRPr>
            </a:lvl2pPr>
            <a:lvl3pPr marL="914377" indent="0">
              <a:buNone/>
              <a:defRPr sz="1600">
                <a:latin typeface="+mj-lt"/>
                <a:cs typeface="Arial" panose="020B0604020202020204" pitchFamily="34" charset="0"/>
              </a:defRPr>
            </a:lvl3pPr>
            <a:lvl4pPr marL="1371566" indent="0">
              <a:buNone/>
              <a:defRPr sz="1400">
                <a:latin typeface="+mj-lt"/>
                <a:cs typeface="Arial" panose="020B0604020202020204" pitchFamily="34" charset="0"/>
              </a:defRPr>
            </a:lvl4pPr>
            <a:lvl5pPr marL="1828755" indent="0">
              <a:buNone/>
              <a:defRPr sz="14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57DB031E-A57A-B9D9-0561-C031807B64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908" y="620688"/>
            <a:ext cx="8211396" cy="2232247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B05FE026-638F-F987-E774-28F101ECCF04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312023" y="4509120"/>
            <a:ext cx="5279901" cy="1972811"/>
          </a:xfrm>
        </p:spPr>
        <p:txBody>
          <a:bodyPr anchor="t">
            <a:normAutofit/>
          </a:bodyPr>
          <a:lstStyle>
            <a:lvl1pPr marL="0" indent="0">
              <a:buNone/>
              <a:defRPr sz="2000">
                <a:latin typeface="+mj-lt"/>
                <a:cs typeface="Arial" panose="020B0604020202020204" pitchFamily="34" charset="0"/>
              </a:defRPr>
            </a:lvl1pPr>
            <a:lvl2pPr marL="457188" indent="0">
              <a:buNone/>
              <a:defRPr sz="1800">
                <a:latin typeface="+mj-lt"/>
                <a:cs typeface="Arial" panose="020B0604020202020204" pitchFamily="34" charset="0"/>
              </a:defRPr>
            </a:lvl2pPr>
            <a:lvl3pPr marL="914377" indent="0">
              <a:buNone/>
              <a:defRPr sz="1600">
                <a:latin typeface="+mj-lt"/>
                <a:cs typeface="Arial" panose="020B0604020202020204" pitchFamily="34" charset="0"/>
              </a:defRPr>
            </a:lvl3pPr>
            <a:lvl4pPr marL="1371566" indent="0">
              <a:buNone/>
              <a:defRPr sz="1400">
                <a:latin typeface="+mj-lt"/>
                <a:cs typeface="Arial" panose="020B0604020202020204" pitchFamily="34" charset="0"/>
              </a:defRPr>
            </a:lvl4pPr>
            <a:lvl5pPr marL="1828755" indent="0">
              <a:buNone/>
              <a:defRPr sz="1400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42194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2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42108"/>
            <a:ext cx="966286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766F3588-A693-29F1-C029-1FBA21EEC040}"/>
              </a:ext>
            </a:extLst>
          </p:cNvPr>
          <p:cNvGrpSpPr/>
          <p:nvPr userDrawn="1"/>
        </p:nvGrpSpPr>
        <p:grpSpPr>
          <a:xfrm>
            <a:off x="9120336" y="-20767"/>
            <a:ext cx="3424479" cy="967681"/>
            <a:chOff x="9120336" y="-20767"/>
            <a:chExt cx="3424479" cy="967681"/>
          </a:xfrm>
        </p:grpSpPr>
        <p:sp>
          <p:nvSpPr>
            <p:cNvPr id="23" name="Graphic 7">
              <a:extLst>
                <a:ext uri="{FF2B5EF4-FFF2-40B4-BE49-F238E27FC236}">
                  <a16:creationId xmlns:a16="http://schemas.microsoft.com/office/drawing/2014/main" id="{84539F1F-71A3-2991-485C-9CB08B9E648B}"/>
                </a:ext>
              </a:extLst>
            </p:cNvPr>
            <p:cNvSpPr/>
            <p:nvPr userDrawn="1"/>
          </p:nvSpPr>
          <p:spPr>
            <a:xfrm>
              <a:off x="9120336" y="-20767"/>
              <a:ext cx="3424479" cy="967681"/>
            </a:xfrm>
            <a:custGeom>
              <a:avLst/>
              <a:gdLst>
                <a:gd name="connsiteX0" fmla="*/ 2336399 w 3424479"/>
                <a:gd name="connsiteY0" fmla="*/ 835525 h 967681"/>
                <a:gd name="connsiteX1" fmla="*/ 3424479 w 3424479"/>
                <a:gd name="connsiteY1" fmla="*/ 0 h 967681"/>
                <a:gd name="connsiteX2" fmla="*/ 0 w 3424479"/>
                <a:gd name="connsiteY2" fmla="*/ 0 h 967681"/>
                <a:gd name="connsiteX3" fmla="*/ 1642889 w 3424479"/>
                <a:gd name="connsiteY3" fmla="*/ 890494 h 967681"/>
                <a:gd name="connsiteX4" fmla="*/ 2336399 w 3424479"/>
                <a:gd name="connsiteY4" fmla="*/ 835525 h 9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4479" h="967681">
                  <a:moveTo>
                    <a:pt x="2336399" y="835525"/>
                  </a:moveTo>
                  <a:lnTo>
                    <a:pt x="3424479" y="0"/>
                  </a:lnTo>
                  <a:lnTo>
                    <a:pt x="0" y="0"/>
                  </a:lnTo>
                  <a:lnTo>
                    <a:pt x="1642889" y="890494"/>
                  </a:lnTo>
                  <a:cubicBezTo>
                    <a:pt x="1864571" y="1010672"/>
                    <a:pt x="2136252" y="989137"/>
                    <a:pt x="2336399" y="835525"/>
                  </a:cubicBezTo>
                  <a:close/>
                </a:path>
              </a:pathLst>
            </a:custGeom>
            <a:solidFill>
              <a:schemeClr val="bg1"/>
            </a:solidFill>
            <a:ln w="150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1100" dirty="0"/>
            </a:p>
          </p:txBody>
        </p:sp>
        <p:pic>
          <p:nvPicPr>
            <p:cNvPr id="9" name="Picture 8" descr="A black and blue text&#10;&#10;Description automatically generated">
              <a:extLst>
                <a:ext uri="{FF2B5EF4-FFF2-40B4-BE49-F238E27FC236}">
                  <a16:creationId xmlns:a16="http://schemas.microsoft.com/office/drawing/2014/main" id="{9B719896-325A-0FC2-B5E6-0A69A4F5377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00456" y="231461"/>
              <a:ext cx="1519892" cy="23161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33215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719" r:id="rId2"/>
    <p:sldLayoutId id="2147483698" r:id="rId3"/>
    <p:sldLayoutId id="2147483722" r:id="rId4"/>
    <p:sldLayoutId id="2147483699" r:id="rId5"/>
    <p:sldLayoutId id="2147483718" r:id="rId6"/>
    <p:sldLayoutId id="2147483717" r:id="rId7"/>
    <p:sldLayoutId id="2147483710" r:id="rId8"/>
    <p:sldLayoutId id="2147483716" r:id="rId9"/>
    <p:sldLayoutId id="2147483714" r:id="rId10"/>
    <p:sldLayoutId id="2147483709" r:id="rId11"/>
    <p:sldLayoutId id="2147483720" r:id="rId12"/>
    <p:sldLayoutId id="2147483715" r:id="rId13"/>
    <p:sldLayoutId id="2147483711" r:id="rId14"/>
    <p:sldLayoutId id="2147483708" r:id="rId15"/>
    <p:sldLayoutId id="2147483701" r:id="rId16"/>
    <p:sldLayoutId id="2147483702" r:id="rId17"/>
    <p:sldLayoutId id="2147483712" r:id="rId18"/>
    <p:sldLayoutId id="2147483713" r:id="rId19"/>
    <p:sldLayoutId id="2147483704" r:id="rId20"/>
    <p:sldLayoutId id="2147483705" r:id="rId21"/>
    <p:sldLayoutId id="2147483721" r:id="rId22"/>
  </p:sldLayoutIdLst>
  <p:txStyles>
    <p:titleStyle>
      <a:lvl1pPr algn="l" defTabSz="457189" rtl="0" eaLnBrk="1" latinLnBrk="0" hangingPunct="1">
        <a:spcBef>
          <a:spcPct val="0"/>
        </a:spcBef>
        <a:buNone/>
        <a:defRPr lang="en-US" sz="4000" b="1" kern="1200" dirty="0">
          <a:solidFill>
            <a:srgbClr val="FF6F61"/>
          </a:solidFill>
          <a:latin typeface="Montserrat" panose="00000500000000000000" pitchFamily="50" charset="0"/>
          <a:ea typeface="+mj-ea"/>
          <a:cs typeface="Arial Bold" panose="020B0704020202020204" pitchFamily="34" charset="0"/>
        </a:defRPr>
      </a:lvl1pPr>
    </p:titleStyle>
    <p:bodyStyle>
      <a:lvl1pPr marL="0" indent="0" algn="l" defTabSz="457189" rtl="0" eaLnBrk="1" latinLnBrk="0" hangingPunct="1">
        <a:spcBef>
          <a:spcPct val="20000"/>
        </a:spcBef>
        <a:buFont typeface="Arial"/>
        <a:buNone/>
        <a:defRPr sz="2000" kern="1200">
          <a:solidFill>
            <a:srgbClr val="0D2044"/>
          </a:solidFill>
          <a:latin typeface="Montserrat" panose="00000500000000000000" pitchFamily="50" charset="0"/>
          <a:ea typeface="+mn-ea"/>
          <a:cs typeface="Arial" panose="020B0604020202020204" pitchFamily="34" charset="0"/>
        </a:defRPr>
      </a:lvl1pPr>
      <a:lvl2pPr marL="457188" indent="0" algn="l" defTabSz="457189" rtl="0" eaLnBrk="1" latinLnBrk="0" hangingPunct="1">
        <a:spcBef>
          <a:spcPct val="20000"/>
        </a:spcBef>
        <a:buFont typeface="Arial"/>
        <a:buNone/>
        <a:defRPr sz="1800" kern="1200">
          <a:solidFill>
            <a:srgbClr val="0D2044"/>
          </a:solidFill>
          <a:latin typeface="Montserrat" panose="00000500000000000000" pitchFamily="50" charset="0"/>
          <a:ea typeface="+mn-ea"/>
          <a:cs typeface="Arial" panose="020B0604020202020204" pitchFamily="34" charset="0"/>
        </a:defRPr>
      </a:lvl2pPr>
      <a:lvl3pPr marL="914377" indent="0" algn="l" defTabSz="457189" rtl="0" eaLnBrk="1" latinLnBrk="0" hangingPunct="1">
        <a:spcBef>
          <a:spcPct val="20000"/>
        </a:spcBef>
        <a:buFont typeface="Arial"/>
        <a:buNone/>
        <a:defRPr sz="1600" kern="1200">
          <a:solidFill>
            <a:srgbClr val="0D2044"/>
          </a:solidFill>
          <a:latin typeface="Montserrat" panose="00000500000000000000" pitchFamily="50" charset="0"/>
          <a:ea typeface="+mn-ea"/>
          <a:cs typeface="Arial" panose="020B0604020202020204" pitchFamily="34" charset="0"/>
        </a:defRPr>
      </a:lvl3pPr>
      <a:lvl4pPr marL="1371566" indent="0" algn="l" defTabSz="457189" rtl="0" eaLnBrk="1" latinLnBrk="0" hangingPunct="1">
        <a:spcBef>
          <a:spcPct val="20000"/>
        </a:spcBef>
        <a:buFont typeface="Arial"/>
        <a:buNone/>
        <a:defRPr sz="1400" kern="1200">
          <a:solidFill>
            <a:srgbClr val="0D2044"/>
          </a:solidFill>
          <a:latin typeface="Montserrat" panose="00000500000000000000" pitchFamily="50" charset="0"/>
          <a:ea typeface="+mn-ea"/>
          <a:cs typeface="Arial" panose="020B0604020202020204" pitchFamily="34" charset="0"/>
        </a:defRPr>
      </a:lvl4pPr>
      <a:lvl5pPr marL="1828755" indent="0" algn="l" defTabSz="457189" rtl="0" eaLnBrk="1" latinLnBrk="0" hangingPunct="1">
        <a:spcBef>
          <a:spcPct val="20000"/>
        </a:spcBef>
        <a:buFont typeface="Arial"/>
        <a:buNone/>
        <a:defRPr sz="1400" kern="1200">
          <a:solidFill>
            <a:srgbClr val="0D2044"/>
          </a:solidFill>
          <a:latin typeface="Montserrat" panose="00000500000000000000" pitchFamily="50" charset="0"/>
          <a:ea typeface="+mn-ea"/>
          <a:cs typeface="Arial" panose="020B0604020202020204" pitchFamily="34" charset="0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91CBF7-4975-4F60-86CE-B71023CBEC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3392" y="1937032"/>
            <a:ext cx="8280920" cy="583456"/>
          </a:xfrm>
        </p:spPr>
        <p:txBody>
          <a:bodyPr>
            <a:normAutofit fontScale="90000"/>
          </a:bodyPr>
          <a:lstStyle/>
          <a:p>
            <a:r>
              <a:rPr lang="en-GB" dirty="0" err="1"/>
              <a:t>Eclypse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3D8D37A-C88E-5C6C-7C24-E95A7A6EEF6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392" y="2520488"/>
            <a:ext cx="8280920" cy="583456"/>
          </a:xfrm>
        </p:spPr>
        <p:txBody>
          <a:bodyPr/>
          <a:lstStyle/>
          <a:p>
            <a:r>
              <a:rPr lang="en-GB" dirty="0"/>
              <a:t>Super absorbent dressings</a:t>
            </a:r>
          </a:p>
        </p:txBody>
      </p:sp>
      <p:pic>
        <p:nvPicPr>
          <p:cNvPr id="8" name="Picture 7" descr="A person holding a white square object&#10;&#10;AI-generated content may be incorrect.">
            <a:extLst>
              <a:ext uri="{FF2B5EF4-FFF2-40B4-BE49-F238E27FC236}">
                <a16:creationId xmlns:a16="http://schemas.microsoft.com/office/drawing/2014/main" id="{FCC7ED38-E20A-AF81-748B-F87FB3722AE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38" t="8312" r="12363"/>
          <a:stretch/>
        </p:blipFill>
        <p:spPr>
          <a:xfrm rot="756130">
            <a:off x="4583478" y="-919118"/>
            <a:ext cx="7563716" cy="690627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3C529AD-F743-3D21-12A4-8C74681348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3528392" cy="334224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4580BC3D-8577-62A7-A2AD-C58C84733FCD}"/>
              </a:ext>
            </a:extLst>
          </p:cNvPr>
          <p:cNvSpPr txBox="1">
            <a:spLocks/>
          </p:cNvSpPr>
          <p:nvPr/>
        </p:nvSpPr>
        <p:spPr>
          <a:xfrm>
            <a:off x="623392" y="3383200"/>
            <a:ext cx="3672408" cy="4744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457189" rtl="0" eaLnBrk="1" latinLnBrk="0" hangingPunct="1">
              <a:spcBef>
                <a:spcPct val="0"/>
              </a:spcBef>
              <a:buNone/>
              <a:defRPr lang="en-US" sz="3600" b="1" kern="1200">
                <a:solidFill>
                  <a:srgbClr val="FF6F61"/>
                </a:solidFill>
                <a:latin typeface="Montserrat" panose="00000500000000000000" pitchFamily="50" charset="0"/>
                <a:ea typeface="+mj-ea"/>
                <a:cs typeface="Arial Bold" panose="020B0704020202020204" pitchFamily="34" charset="0"/>
              </a:defRPr>
            </a:lvl1pPr>
          </a:lstStyle>
          <a:p>
            <a:r>
              <a:rPr lang="en-GB" sz="1800" dirty="0"/>
              <a:t>Treat with confidence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7CAABAF4-B9C6-FA0A-B284-75B54A6C04F2}"/>
              </a:ext>
            </a:extLst>
          </p:cNvPr>
          <p:cNvGrpSpPr/>
          <p:nvPr/>
        </p:nvGrpSpPr>
        <p:grpSpPr>
          <a:xfrm>
            <a:off x="767408" y="3861048"/>
            <a:ext cx="4320480" cy="1152128"/>
            <a:chOff x="767408" y="3690824"/>
            <a:chExt cx="4320480" cy="1152128"/>
          </a:xfrm>
        </p:grpSpPr>
        <p:pic>
          <p:nvPicPr>
            <p:cNvPr id="20" name="Picture 19" descr="A red check mark on a black background&#10;&#10;AI-generated content may be incorrect.">
              <a:extLst>
                <a:ext uri="{FF2B5EF4-FFF2-40B4-BE49-F238E27FC236}">
                  <a16:creationId xmlns:a16="http://schemas.microsoft.com/office/drawing/2014/main" id="{34E355B8-8B14-114B-C44E-46E3B6D8030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408" y="3742833"/>
              <a:ext cx="169358" cy="192416"/>
            </a:xfrm>
            <a:prstGeom prst="rect">
              <a:avLst/>
            </a:prstGeom>
          </p:spPr>
        </p:pic>
        <p:sp>
          <p:nvSpPr>
            <p:cNvPr id="21" name="Subtitle 2">
              <a:extLst>
                <a:ext uri="{FF2B5EF4-FFF2-40B4-BE49-F238E27FC236}">
                  <a16:creationId xmlns:a16="http://schemas.microsoft.com/office/drawing/2014/main" id="{85A70A62-E639-8B80-9C64-C98EC24827CA}"/>
                </a:ext>
              </a:extLst>
            </p:cNvPr>
            <p:cNvSpPr txBox="1">
              <a:spLocks/>
            </p:cNvSpPr>
            <p:nvPr/>
          </p:nvSpPr>
          <p:spPr>
            <a:xfrm>
              <a:off x="923496" y="3690824"/>
              <a:ext cx="4164392" cy="115212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0" indent="0" algn="l" defTabSz="457189" rtl="0" eaLnBrk="1" latinLnBrk="0" hangingPunct="1">
                <a:spcBef>
                  <a:spcPct val="20000"/>
                </a:spcBef>
                <a:buFont typeface="Arial"/>
                <a:buNone/>
                <a:defRPr sz="2400" kern="1200">
                  <a:solidFill>
                    <a:schemeClr val="bg1"/>
                  </a:solidFill>
                  <a:latin typeface="Montserrat" panose="00000500000000000000" pitchFamily="50" charset="0"/>
                  <a:ea typeface="+mn-ea"/>
                  <a:cs typeface="Arial" panose="020B0604020202020204" pitchFamily="34" charset="0"/>
                </a:defRPr>
              </a:lvl1pPr>
              <a:lvl2pPr marL="457189" indent="0" algn="ctr" defTabSz="457189" rtl="0" eaLnBrk="1" latinLnBrk="0" hangingPunct="1">
                <a:spcBef>
                  <a:spcPct val="20000"/>
                </a:spcBef>
                <a:buFont typeface="Arial"/>
                <a:buNone/>
                <a:defRPr sz="1800" kern="1200">
                  <a:solidFill>
                    <a:schemeClr val="tx1">
                      <a:tint val="75000"/>
                    </a:schemeClr>
                  </a:solidFill>
                  <a:latin typeface="Montserrat" panose="00000500000000000000" pitchFamily="50" charset="0"/>
                  <a:ea typeface="+mn-ea"/>
                  <a:cs typeface="Arial" panose="020B0604020202020204" pitchFamily="34" charset="0"/>
                </a:defRPr>
              </a:lvl2pPr>
              <a:lvl3pPr marL="914377" indent="0" algn="ctr" defTabSz="457189" rtl="0" eaLnBrk="1" latinLnBrk="0" hangingPunct="1">
                <a:spcBef>
                  <a:spcPct val="20000"/>
                </a:spcBef>
                <a:buFont typeface="Arial"/>
                <a:buNone/>
                <a:defRPr sz="1600" kern="1200">
                  <a:solidFill>
                    <a:schemeClr val="tx1">
                      <a:tint val="75000"/>
                    </a:schemeClr>
                  </a:solidFill>
                  <a:latin typeface="Montserrat" panose="00000500000000000000" pitchFamily="50" charset="0"/>
                  <a:ea typeface="+mn-ea"/>
                  <a:cs typeface="Arial" panose="020B0604020202020204" pitchFamily="34" charset="0"/>
                </a:defRPr>
              </a:lvl3pPr>
              <a:lvl4pPr marL="1371566" indent="0" algn="ctr" defTabSz="457189" rtl="0" eaLnBrk="1" latinLnBrk="0" hangingPunct="1">
                <a:spcBef>
                  <a:spcPct val="20000"/>
                </a:spcBef>
                <a:buFont typeface="Arial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Montserrat" panose="00000500000000000000" pitchFamily="50" charset="0"/>
                  <a:ea typeface="+mn-ea"/>
                  <a:cs typeface="Arial" panose="020B0604020202020204" pitchFamily="34" charset="0"/>
                </a:defRPr>
              </a:lvl4pPr>
              <a:lvl5pPr marL="1828754" indent="0" algn="ctr" defTabSz="457189" rtl="0" eaLnBrk="1" latinLnBrk="0" hangingPunct="1">
                <a:spcBef>
                  <a:spcPct val="20000"/>
                </a:spcBef>
                <a:buFont typeface="Arial"/>
                <a:buNone/>
                <a:defRPr sz="1400" kern="1200">
                  <a:solidFill>
                    <a:schemeClr val="tx1">
                      <a:tint val="75000"/>
                    </a:schemeClr>
                  </a:solidFill>
                  <a:latin typeface="Montserrat" panose="00000500000000000000" pitchFamily="50" charset="0"/>
                  <a:ea typeface="+mn-ea"/>
                  <a:cs typeface="Arial" panose="020B0604020202020204" pitchFamily="34" charset="0"/>
                </a:defRPr>
              </a:lvl5pPr>
              <a:lvl6pPr marL="2285943" indent="0" algn="ctr" defTabSz="457189" rtl="0" eaLnBrk="1" latinLnBrk="0" hangingPunct="1">
                <a:spcBef>
                  <a:spcPct val="20000"/>
                </a:spcBef>
                <a:buFont typeface="Arial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131" indent="0" algn="ctr" defTabSz="457189" rtl="0" eaLnBrk="1" latinLnBrk="0" hangingPunct="1">
                <a:spcBef>
                  <a:spcPct val="20000"/>
                </a:spcBef>
                <a:buFont typeface="Arial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320" indent="0" algn="ctr" defTabSz="457189" rtl="0" eaLnBrk="1" latinLnBrk="0" hangingPunct="1">
                <a:spcBef>
                  <a:spcPct val="20000"/>
                </a:spcBef>
                <a:buFont typeface="Arial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509" indent="0" algn="ctr" defTabSz="457189" rtl="0" eaLnBrk="1" latinLnBrk="0" hangingPunct="1">
                <a:spcBef>
                  <a:spcPct val="20000"/>
                </a:spcBef>
                <a:buFont typeface="Arial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400" dirty="0"/>
                <a:t>Super absorbent</a:t>
              </a:r>
            </a:p>
            <a:p>
              <a:r>
                <a:rPr lang="en-GB" sz="1400" dirty="0"/>
                <a:t>Use safely under compression</a:t>
              </a:r>
            </a:p>
            <a:p>
              <a:r>
                <a:rPr lang="en-GB" sz="1400" dirty="0"/>
                <a:t>Zero strikethrough</a:t>
              </a:r>
            </a:p>
            <a:p>
              <a:r>
                <a:rPr lang="en-GB" sz="1400" dirty="0"/>
                <a:t>With shapes and sizes to suit every patient</a:t>
              </a:r>
            </a:p>
          </p:txBody>
        </p:sp>
        <p:pic>
          <p:nvPicPr>
            <p:cNvPr id="23" name="Picture 22" descr="A red check mark on a black background&#10;&#10;AI-generated content may be incorrect.">
              <a:extLst>
                <a:ext uri="{FF2B5EF4-FFF2-40B4-BE49-F238E27FC236}">
                  <a16:creationId xmlns:a16="http://schemas.microsoft.com/office/drawing/2014/main" id="{E2F019C1-DB1D-399C-8DC1-4493770769F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408" y="3985721"/>
              <a:ext cx="169358" cy="192416"/>
            </a:xfrm>
            <a:prstGeom prst="rect">
              <a:avLst/>
            </a:prstGeom>
          </p:spPr>
        </p:pic>
        <p:pic>
          <p:nvPicPr>
            <p:cNvPr id="24" name="Picture 23" descr="A red check mark on a black background&#10;&#10;AI-generated content may be incorrect.">
              <a:extLst>
                <a:ext uri="{FF2B5EF4-FFF2-40B4-BE49-F238E27FC236}">
                  <a16:creationId xmlns:a16="http://schemas.microsoft.com/office/drawing/2014/main" id="{0DA068CA-D488-B5AD-D0C4-0ED1F223D9C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408" y="4247658"/>
              <a:ext cx="169358" cy="192416"/>
            </a:xfrm>
            <a:prstGeom prst="rect">
              <a:avLst/>
            </a:prstGeom>
          </p:spPr>
        </p:pic>
        <p:pic>
          <p:nvPicPr>
            <p:cNvPr id="25" name="Picture 24" descr="A red check mark on a black background&#10;&#10;AI-generated content may be incorrect.">
              <a:extLst>
                <a:ext uri="{FF2B5EF4-FFF2-40B4-BE49-F238E27FC236}">
                  <a16:creationId xmlns:a16="http://schemas.microsoft.com/office/drawing/2014/main" id="{C0ED04A0-B76B-EEAE-067E-B50BE940F8E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408" y="4509596"/>
              <a:ext cx="169358" cy="19241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780729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37B4AB82-BD56-32FC-C872-EC9D32982D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6632"/>
            <a:ext cx="10194672" cy="718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952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8B2370-0D44-693B-AEB0-C2E70F3B7D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05E6F54-42E2-6059-24F7-13B1539372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653" y="-89172"/>
            <a:ext cx="9791175" cy="69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2918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8E0DE9-0809-5BA3-66EB-BBBBDEC7C0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332911C-EAA9-767A-25E2-41C1A3E138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337" y="-37745"/>
            <a:ext cx="9791175" cy="69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164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D331A4-CE92-4BA2-F9D1-A7CF63213E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55D22C2-D1D9-3455-8E88-C6D9BD35F9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337" y="-38419"/>
            <a:ext cx="9791175" cy="6901200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59DACB2D-1D94-AE9E-954F-C4636682E8A1}"/>
              </a:ext>
            </a:extLst>
          </p:cNvPr>
          <p:cNvGrpSpPr/>
          <p:nvPr/>
        </p:nvGrpSpPr>
        <p:grpSpPr>
          <a:xfrm>
            <a:off x="9120336" y="-20767"/>
            <a:ext cx="3424479" cy="967681"/>
            <a:chOff x="9120336" y="-20767"/>
            <a:chExt cx="3424479" cy="967681"/>
          </a:xfrm>
        </p:grpSpPr>
        <p:sp>
          <p:nvSpPr>
            <p:cNvPr id="3" name="Graphic 7">
              <a:extLst>
                <a:ext uri="{FF2B5EF4-FFF2-40B4-BE49-F238E27FC236}">
                  <a16:creationId xmlns:a16="http://schemas.microsoft.com/office/drawing/2014/main" id="{73CD1F69-6D73-9EAF-72CE-024A69ABAA67}"/>
                </a:ext>
              </a:extLst>
            </p:cNvPr>
            <p:cNvSpPr/>
            <p:nvPr userDrawn="1"/>
          </p:nvSpPr>
          <p:spPr>
            <a:xfrm>
              <a:off x="9120336" y="-20767"/>
              <a:ext cx="3424479" cy="967681"/>
            </a:xfrm>
            <a:custGeom>
              <a:avLst/>
              <a:gdLst>
                <a:gd name="connsiteX0" fmla="*/ 2336399 w 3424479"/>
                <a:gd name="connsiteY0" fmla="*/ 835525 h 967681"/>
                <a:gd name="connsiteX1" fmla="*/ 3424479 w 3424479"/>
                <a:gd name="connsiteY1" fmla="*/ 0 h 967681"/>
                <a:gd name="connsiteX2" fmla="*/ 0 w 3424479"/>
                <a:gd name="connsiteY2" fmla="*/ 0 h 967681"/>
                <a:gd name="connsiteX3" fmla="*/ 1642889 w 3424479"/>
                <a:gd name="connsiteY3" fmla="*/ 890494 h 967681"/>
                <a:gd name="connsiteX4" fmla="*/ 2336399 w 3424479"/>
                <a:gd name="connsiteY4" fmla="*/ 835525 h 96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4479" h="967681">
                  <a:moveTo>
                    <a:pt x="2336399" y="835525"/>
                  </a:moveTo>
                  <a:lnTo>
                    <a:pt x="3424479" y="0"/>
                  </a:lnTo>
                  <a:lnTo>
                    <a:pt x="0" y="0"/>
                  </a:lnTo>
                  <a:lnTo>
                    <a:pt x="1642889" y="890494"/>
                  </a:lnTo>
                  <a:cubicBezTo>
                    <a:pt x="1864571" y="1010672"/>
                    <a:pt x="2136252" y="989137"/>
                    <a:pt x="2336399" y="835525"/>
                  </a:cubicBezTo>
                  <a:close/>
                </a:path>
              </a:pathLst>
            </a:custGeom>
            <a:solidFill>
              <a:schemeClr val="bg1"/>
            </a:solidFill>
            <a:ln w="1502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 sz="1100" dirty="0"/>
            </a:p>
          </p:txBody>
        </p:sp>
        <p:pic>
          <p:nvPicPr>
            <p:cNvPr id="4" name="Picture 3" descr="A black and blue text&#10;&#10;Description automatically generated">
              <a:extLst>
                <a:ext uri="{FF2B5EF4-FFF2-40B4-BE49-F238E27FC236}">
                  <a16:creationId xmlns:a16="http://schemas.microsoft.com/office/drawing/2014/main" id="{709FBF4A-A586-6E9B-A1CA-251B142E29F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00456" y="231461"/>
              <a:ext cx="1519892" cy="23161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413693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D41BFFD-8DAC-97E5-0F7E-12EEEBF3E9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References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510DE78-0915-6F16-902D-8DC911F3C56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R="0" algn="l" rtl="0"/>
            <a:r>
              <a:rPr lang="en-GB" dirty="0"/>
              <a:t>1. Browning, P. White, R. Rowell, T. (2016) Comparative evaluation of the functional properties of superabsorbent dressings. </a:t>
            </a:r>
          </a:p>
          <a:p>
            <a:pPr marR="0" algn="l" rtl="0"/>
            <a:r>
              <a:rPr lang="nl-NL" dirty="0"/>
              <a:t>JWC Vol 25 No 8.</a:t>
            </a:r>
          </a:p>
          <a:p>
            <a:pPr marR="0" algn="l" rtl="0"/>
            <a:r>
              <a:rPr lang="en-GB" dirty="0"/>
              <a:t>2. Data on file.</a:t>
            </a:r>
          </a:p>
          <a:p>
            <a:pPr marR="0" algn="l" rtl="0"/>
            <a:r>
              <a:rPr lang="en-GB" dirty="0"/>
              <a:t>3. Evaluation of Advancis Medical Products Survey, March 2018.</a:t>
            </a:r>
          </a:p>
          <a:p>
            <a:pPr marR="0" algn="l" rtl="0"/>
            <a:r>
              <a:rPr lang="en-GB" dirty="0"/>
              <a:t>4. NHS clinical evaluation report on superabsorbers 2018.</a:t>
            </a:r>
          </a:p>
          <a:p>
            <a:pPr marR="0" algn="l" rtl="0"/>
            <a:r>
              <a:rPr lang="en-GB" dirty="0"/>
              <a:t>5. Cook, L. (2011) Effect of super-absorbent dressing on compression sub-bandage pressure. Br J Comm </a:t>
            </a:r>
            <a:r>
              <a:rPr lang="en-GB" dirty="0" err="1"/>
              <a:t>Nurs</a:t>
            </a:r>
            <a:r>
              <a:rPr lang="en-GB" dirty="0"/>
              <a:t> 16(3 </a:t>
            </a:r>
            <a:r>
              <a:rPr lang="en-GB" dirty="0" err="1"/>
              <a:t>Suppl</a:t>
            </a:r>
            <a:r>
              <a:rPr lang="en-GB" dirty="0"/>
              <a:t>): 38–43.</a:t>
            </a:r>
          </a:p>
        </p:txBody>
      </p:sp>
    </p:spTree>
    <p:extLst>
      <p:ext uri="{BB962C8B-B14F-4D97-AF65-F5344CB8AC3E}">
        <p14:creationId xmlns:p14="http://schemas.microsoft.com/office/powerpoint/2010/main" val="16353618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CA8FEBA-A828-33AD-ADCE-3C8AA9708697}"/>
              </a:ext>
            </a:extLst>
          </p:cNvPr>
          <p:cNvSpPr txBox="1">
            <a:spLocks/>
          </p:cNvSpPr>
          <p:nvPr/>
        </p:nvSpPr>
        <p:spPr>
          <a:xfrm>
            <a:off x="7855561" y="5128629"/>
            <a:ext cx="4026783" cy="457211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457189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rgbClr val="0D2044"/>
                </a:solidFill>
                <a:latin typeface="+mj-lt"/>
                <a:ea typeface="+mn-ea"/>
                <a:cs typeface="Arial" panose="020B0604020202020204" pitchFamily="34" charset="0"/>
              </a:defRPr>
            </a:lvl1pPr>
            <a:lvl2pPr marL="457188" indent="0" algn="l" defTabSz="457189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rgbClr val="0D2044"/>
                </a:solidFill>
                <a:latin typeface="+mj-lt"/>
                <a:ea typeface="+mn-ea"/>
                <a:cs typeface="Arial" panose="020B0604020202020204" pitchFamily="34" charset="0"/>
              </a:defRPr>
            </a:lvl2pPr>
            <a:lvl3pPr marL="914377" indent="0" algn="l" defTabSz="457189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rgbClr val="0D2044"/>
                </a:solidFill>
                <a:latin typeface="+mj-lt"/>
                <a:ea typeface="+mn-ea"/>
                <a:cs typeface="Arial" panose="020B0604020202020204" pitchFamily="34" charset="0"/>
              </a:defRPr>
            </a:lvl3pPr>
            <a:lvl4pPr marL="1371566" indent="0" algn="l" defTabSz="457189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rgbClr val="0D2044"/>
                </a:solidFill>
                <a:latin typeface="+mj-lt"/>
                <a:ea typeface="+mn-ea"/>
                <a:cs typeface="Arial" panose="020B0604020202020204" pitchFamily="34" charset="0"/>
              </a:defRPr>
            </a:lvl4pPr>
            <a:lvl5pPr marL="1828755" indent="0" algn="l" defTabSz="457189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rgbClr val="0D2044"/>
                </a:solidFill>
                <a:latin typeface="+mj-lt"/>
                <a:ea typeface="+mn-ea"/>
                <a:cs typeface="Arial" panose="020B0604020202020204" pitchFamily="34" charset="0"/>
              </a:defRPr>
            </a:lvl5pPr>
            <a:lvl6pPr marL="2514537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solidFill>
                  <a:schemeClr val="bg1"/>
                </a:solidFill>
              </a:rPr>
              <a:t>Please get in touch with any questions and feedback or for further support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9F2E420-883E-36E4-A80A-B767AC80D198}"/>
              </a:ext>
            </a:extLst>
          </p:cNvPr>
          <p:cNvSpPr txBox="1">
            <a:spLocks/>
          </p:cNvSpPr>
          <p:nvPr/>
        </p:nvSpPr>
        <p:spPr>
          <a:xfrm>
            <a:off x="551384" y="2072907"/>
            <a:ext cx="8211396" cy="1905837"/>
          </a:xfrm>
          <a:prstGeom prst="rect">
            <a:avLst/>
          </a:prstGeom>
        </p:spPr>
        <p:txBody>
          <a:bodyPr anchor="ctr"/>
          <a:lstStyle>
            <a:lvl1pPr algn="l" defTabSz="457189" rtl="0" eaLnBrk="1" latinLnBrk="0" hangingPunct="1">
              <a:spcBef>
                <a:spcPct val="0"/>
              </a:spcBef>
              <a:buNone/>
              <a:defRPr lang="en-US" sz="4000" b="1" kern="1200">
                <a:solidFill>
                  <a:srgbClr val="EC6839"/>
                </a:solidFill>
                <a:latin typeface="Montserrat" panose="00000500000000000000" pitchFamily="50" charset="0"/>
                <a:ea typeface="+mj-ea"/>
                <a:cs typeface="Arial Bold" panose="020B0704020202020204" pitchFamily="34" charset="0"/>
              </a:defRPr>
            </a:lvl1pPr>
          </a:lstStyle>
          <a:p>
            <a:r>
              <a:rPr lang="en-GB" sz="5400" dirty="0">
                <a:solidFill>
                  <a:srgbClr val="FF6F61"/>
                </a:solidFill>
              </a:rPr>
              <a:t>Thank you for listening!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656B19A-06CD-D1E8-500C-98928B62DF33}"/>
              </a:ext>
            </a:extLst>
          </p:cNvPr>
          <p:cNvSpPr txBox="1">
            <a:spLocks/>
          </p:cNvSpPr>
          <p:nvPr/>
        </p:nvSpPr>
        <p:spPr>
          <a:xfrm>
            <a:off x="7951849" y="4365104"/>
            <a:ext cx="3943463" cy="82068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457189" rtl="0" eaLnBrk="1" latinLnBrk="0" hangingPunct="1">
              <a:spcBef>
                <a:spcPct val="0"/>
              </a:spcBef>
              <a:buNone/>
              <a:defRPr lang="en-US" sz="4000" b="1" kern="1200">
                <a:solidFill>
                  <a:srgbClr val="EC6839"/>
                </a:solidFill>
                <a:latin typeface="Montserrat" panose="00000500000000000000" pitchFamily="50" charset="0"/>
                <a:ea typeface="+mj-ea"/>
                <a:cs typeface="Arial Bold" panose="020B0704020202020204" pitchFamily="34" charset="0"/>
              </a:defRPr>
            </a:lvl1pPr>
          </a:lstStyle>
          <a:p>
            <a:pPr algn="r"/>
            <a:r>
              <a:rPr lang="en-GB" sz="2400" dirty="0">
                <a:solidFill>
                  <a:schemeClr val="bg1"/>
                </a:solidFill>
              </a:rPr>
              <a:t>Get In Touch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7866DDE-27F0-9B0D-6CAC-33FE61405DF0}"/>
              </a:ext>
            </a:extLst>
          </p:cNvPr>
          <p:cNvGrpSpPr/>
          <p:nvPr/>
        </p:nvGrpSpPr>
        <p:grpSpPr>
          <a:xfrm>
            <a:off x="10200456" y="6177799"/>
            <a:ext cx="1674403" cy="407391"/>
            <a:chOff x="9159585" y="6018736"/>
            <a:chExt cx="2343452" cy="570174"/>
          </a:xfrm>
          <a:solidFill>
            <a:schemeClr val="bg1"/>
          </a:solidFill>
        </p:grpSpPr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F2CEBEB5-2620-B4C9-6A9A-D91B4345AB6C}"/>
                </a:ext>
              </a:extLst>
            </p:cNvPr>
            <p:cNvGrpSpPr/>
            <p:nvPr userDrawn="1"/>
          </p:nvGrpSpPr>
          <p:grpSpPr>
            <a:xfrm>
              <a:off x="9159585" y="6027105"/>
              <a:ext cx="561805" cy="561805"/>
              <a:chOff x="5366196" y="2236610"/>
              <a:chExt cx="705822" cy="705822"/>
            </a:xfrm>
            <a:grpFill/>
          </p:grpSpPr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06A76CC1-95FE-2C0E-A074-3604B408B72C}"/>
                  </a:ext>
                </a:extLst>
              </p:cNvPr>
              <p:cNvSpPr/>
              <p:nvPr/>
            </p:nvSpPr>
            <p:spPr>
              <a:xfrm>
                <a:off x="5366196" y="2236610"/>
                <a:ext cx="705822" cy="705822"/>
              </a:xfrm>
              <a:custGeom>
                <a:avLst/>
                <a:gdLst>
                  <a:gd name="connsiteX0" fmla="*/ 352911 w 705822"/>
                  <a:gd name="connsiteY0" fmla="*/ 705125 h 705822"/>
                  <a:gd name="connsiteX1" fmla="*/ 0 w 705822"/>
                  <a:gd name="connsiteY1" fmla="*/ 352911 h 705822"/>
                  <a:gd name="connsiteX2" fmla="*/ 352911 w 705822"/>
                  <a:gd name="connsiteY2" fmla="*/ 0 h 705822"/>
                  <a:gd name="connsiteX3" fmla="*/ 705823 w 705822"/>
                  <a:gd name="connsiteY3" fmla="*/ 352911 h 705822"/>
                  <a:gd name="connsiteX4" fmla="*/ 352911 w 705822"/>
                  <a:gd name="connsiteY4" fmla="*/ 705822 h 705822"/>
                  <a:gd name="connsiteX5" fmla="*/ 352911 w 705822"/>
                  <a:gd name="connsiteY5" fmla="*/ 31385 h 705822"/>
                  <a:gd name="connsiteX6" fmla="*/ 31385 w 705822"/>
                  <a:gd name="connsiteY6" fmla="*/ 352911 h 705822"/>
                  <a:gd name="connsiteX7" fmla="*/ 352911 w 705822"/>
                  <a:gd name="connsiteY7" fmla="*/ 674437 h 705822"/>
                  <a:gd name="connsiteX8" fmla="*/ 674437 w 705822"/>
                  <a:gd name="connsiteY8" fmla="*/ 352911 h 705822"/>
                  <a:gd name="connsiteX9" fmla="*/ 352911 w 705822"/>
                  <a:gd name="connsiteY9" fmla="*/ 31385 h 705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05822" h="705822">
                    <a:moveTo>
                      <a:pt x="352911" y="705125"/>
                    </a:moveTo>
                    <a:cubicBezTo>
                      <a:pt x="158322" y="705125"/>
                      <a:pt x="0" y="546803"/>
                      <a:pt x="0" y="352911"/>
                    </a:cubicBezTo>
                    <a:cubicBezTo>
                      <a:pt x="0" y="159019"/>
                      <a:pt x="158322" y="0"/>
                      <a:pt x="352911" y="0"/>
                    </a:cubicBezTo>
                    <a:cubicBezTo>
                      <a:pt x="547501" y="0"/>
                      <a:pt x="705823" y="158322"/>
                      <a:pt x="705823" y="352911"/>
                    </a:cubicBezTo>
                    <a:cubicBezTo>
                      <a:pt x="705823" y="547501"/>
                      <a:pt x="547501" y="705822"/>
                      <a:pt x="352911" y="705822"/>
                    </a:cubicBezTo>
                    <a:moveTo>
                      <a:pt x="352911" y="31385"/>
                    </a:moveTo>
                    <a:cubicBezTo>
                      <a:pt x="175758" y="31385"/>
                      <a:pt x="31385" y="175758"/>
                      <a:pt x="31385" y="352911"/>
                    </a:cubicBezTo>
                    <a:cubicBezTo>
                      <a:pt x="31385" y="530064"/>
                      <a:pt x="175758" y="674437"/>
                      <a:pt x="352911" y="674437"/>
                    </a:cubicBezTo>
                    <a:cubicBezTo>
                      <a:pt x="530065" y="674437"/>
                      <a:pt x="674437" y="530064"/>
                      <a:pt x="674437" y="352911"/>
                    </a:cubicBezTo>
                    <a:cubicBezTo>
                      <a:pt x="674437" y="175758"/>
                      <a:pt x="530065" y="31385"/>
                      <a:pt x="352911" y="31385"/>
                    </a:cubicBezTo>
                  </a:path>
                </a:pathLst>
              </a:custGeom>
              <a:grpFill/>
              <a:ln w="69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88B06663-E633-AA41-DA29-E0A897E6563A}"/>
                  </a:ext>
                </a:extLst>
              </p:cNvPr>
              <p:cNvSpPr/>
              <p:nvPr/>
            </p:nvSpPr>
            <p:spPr>
              <a:xfrm>
                <a:off x="5607514" y="2414460"/>
                <a:ext cx="176455" cy="360583"/>
              </a:xfrm>
              <a:custGeom>
                <a:avLst/>
                <a:gdLst>
                  <a:gd name="connsiteX0" fmla="*/ 169481 w 176455"/>
                  <a:gd name="connsiteY0" fmla="*/ 189707 h 360583"/>
                  <a:gd name="connsiteX1" fmla="*/ 116475 w 176455"/>
                  <a:gd name="connsiteY1" fmla="*/ 189707 h 360583"/>
                  <a:gd name="connsiteX2" fmla="*/ 116475 w 176455"/>
                  <a:gd name="connsiteY2" fmla="*/ 360583 h 360583"/>
                  <a:gd name="connsiteX3" fmla="*/ 37662 w 176455"/>
                  <a:gd name="connsiteY3" fmla="*/ 360583 h 360583"/>
                  <a:gd name="connsiteX4" fmla="*/ 37662 w 176455"/>
                  <a:gd name="connsiteY4" fmla="*/ 189707 h 360583"/>
                  <a:gd name="connsiteX5" fmla="*/ 0 w 176455"/>
                  <a:gd name="connsiteY5" fmla="*/ 189707 h 360583"/>
                  <a:gd name="connsiteX6" fmla="*/ 0 w 176455"/>
                  <a:gd name="connsiteY6" fmla="*/ 122752 h 360583"/>
                  <a:gd name="connsiteX7" fmla="*/ 37662 w 176455"/>
                  <a:gd name="connsiteY7" fmla="*/ 122752 h 360583"/>
                  <a:gd name="connsiteX8" fmla="*/ 37662 w 176455"/>
                  <a:gd name="connsiteY8" fmla="*/ 79510 h 360583"/>
                  <a:gd name="connsiteX9" fmla="*/ 117172 w 176455"/>
                  <a:gd name="connsiteY9" fmla="*/ 0 h 360583"/>
                  <a:gd name="connsiteX10" fmla="*/ 175758 w 176455"/>
                  <a:gd name="connsiteY10" fmla="*/ 0 h 360583"/>
                  <a:gd name="connsiteX11" fmla="*/ 175758 w 176455"/>
                  <a:gd name="connsiteY11" fmla="*/ 65561 h 360583"/>
                  <a:gd name="connsiteX12" fmla="*/ 133214 w 176455"/>
                  <a:gd name="connsiteY12" fmla="*/ 65561 h 360583"/>
                  <a:gd name="connsiteX13" fmla="*/ 116475 w 176455"/>
                  <a:gd name="connsiteY13" fmla="*/ 83694 h 360583"/>
                  <a:gd name="connsiteX14" fmla="*/ 116475 w 176455"/>
                  <a:gd name="connsiteY14" fmla="*/ 123449 h 360583"/>
                  <a:gd name="connsiteX15" fmla="*/ 176456 w 176455"/>
                  <a:gd name="connsiteY15" fmla="*/ 123449 h 360583"/>
                  <a:gd name="connsiteX16" fmla="*/ 169481 w 176455"/>
                  <a:gd name="connsiteY16" fmla="*/ 190405 h 360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76455" h="360583">
                    <a:moveTo>
                      <a:pt x="169481" y="189707"/>
                    </a:moveTo>
                    <a:lnTo>
                      <a:pt x="116475" y="189707"/>
                    </a:lnTo>
                    <a:lnTo>
                      <a:pt x="116475" y="360583"/>
                    </a:lnTo>
                    <a:lnTo>
                      <a:pt x="37662" y="360583"/>
                    </a:lnTo>
                    <a:lnTo>
                      <a:pt x="37662" y="189707"/>
                    </a:lnTo>
                    <a:lnTo>
                      <a:pt x="0" y="189707"/>
                    </a:lnTo>
                    <a:lnTo>
                      <a:pt x="0" y="122752"/>
                    </a:lnTo>
                    <a:lnTo>
                      <a:pt x="37662" y="122752"/>
                    </a:lnTo>
                    <a:lnTo>
                      <a:pt x="37662" y="79510"/>
                    </a:lnTo>
                    <a:cubicBezTo>
                      <a:pt x="37662" y="48822"/>
                      <a:pt x="52309" y="0"/>
                      <a:pt x="117172" y="0"/>
                    </a:cubicBezTo>
                    <a:lnTo>
                      <a:pt x="175758" y="0"/>
                    </a:lnTo>
                    <a:lnTo>
                      <a:pt x="175758" y="65561"/>
                    </a:lnTo>
                    <a:lnTo>
                      <a:pt x="133214" y="65561"/>
                    </a:lnTo>
                    <a:cubicBezTo>
                      <a:pt x="126239" y="65561"/>
                      <a:pt x="116475" y="69048"/>
                      <a:pt x="116475" y="83694"/>
                    </a:cubicBezTo>
                    <a:lnTo>
                      <a:pt x="116475" y="123449"/>
                    </a:lnTo>
                    <a:lnTo>
                      <a:pt x="176456" y="123449"/>
                    </a:lnTo>
                    <a:lnTo>
                      <a:pt x="169481" y="190405"/>
                    </a:lnTo>
                    <a:close/>
                  </a:path>
                </a:pathLst>
              </a:custGeom>
              <a:grpFill/>
              <a:ln w="69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63428546-B44E-7536-EF75-E2F89B1703BB}"/>
                </a:ext>
              </a:extLst>
            </p:cNvPr>
            <p:cNvGrpSpPr/>
            <p:nvPr userDrawn="1"/>
          </p:nvGrpSpPr>
          <p:grpSpPr>
            <a:xfrm>
              <a:off x="10941232" y="6027105"/>
              <a:ext cx="561805" cy="561805"/>
              <a:chOff x="7547132" y="2236610"/>
              <a:chExt cx="705822" cy="705822"/>
            </a:xfrm>
            <a:grpFill/>
          </p:grpSpPr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7BA35D18-25C5-9874-D610-50A16BB6D855}"/>
                  </a:ext>
                </a:extLst>
              </p:cNvPr>
              <p:cNvSpPr/>
              <p:nvPr/>
            </p:nvSpPr>
            <p:spPr>
              <a:xfrm>
                <a:off x="7547132" y="2236610"/>
                <a:ext cx="705822" cy="705822"/>
              </a:xfrm>
              <a:custGeom>
                <a:avLst/>
                <a:gdLst>
                  <a:gd name="connsiteX0" fmla="*/ 352912 w 705822"/>
                  <a:gd name="connsiteY0" fmla="*/ 705125 h 705822"/>
                  <a:gd name="connsiteX1" fmla="*/ 0 w 705822"/>
                  <a:gd name="connsiteY1" fmla="*/ 352214 h 705822"/>
                  <a:gd name="connsiteX2" fmla="*/ 352912 w 705822"/>
                  <a:gd name="connsiteY2" fmla="*/ 0 h 705822"/>
                  <a:gd name="connsiteX3" fmla="*/ 705823 w 705822"/>
                  <a:gd name="connsiteY3" fmla="*/ 352911 h 705822"/>
                  <a:gd name="connsiteX4" fmla="*/ 352912 w 705822"/>
                  <a:gd name="connsiteY4" fmla="*/ 705822 h 705822"/>
                  <a:gd name="connsiteX5" fmla="*/ 352912 w 705822"/>
                  <a:gd name="connsiteY5" fmla="*/ 32083 h 705822"/>
                  <a:gd name="connsiteX6" fmla="*/ 31385 w 705822"/>
                  <a:gd name="connsiteY6" fmla="*/ 353609 h 705822"/>
                  <a:gd name="connsiteX7" fmla="*/ 352912 w 705822"/>
                  <a:gd name="connsiteY7" fmla="*/ 675135 h 705822"/>
                  <a:gd name="connsiteX8" fmla="*/ 674437 w 705822"/>
                  <a:gd name="connsiteY8" fmla="*/ 353609 h 705822"/>
                  <a:gd name="connsiteX9" fmla="*/ 352912 w 705822"/>
                  <a:gd name="connsiteY9" fmla="*/ 32083 h 705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05822" h="705822">
                    <a:moveTo>
                      <a:pt x="352912" y="705125"/>
                    </a:moveTo>
                    <a:cubicBezTo>
                      <a:pt x="158322" y="705125"/>
                      <a:pt x="0" y="546803"/>
                      <a:pt x="0" y="352214"/>
                    </a:cubicBezTo>
                    <a:cubicBezTo>
                      <a:pt x="0" y="157624"/>
                      <a:pt x="159019" y="0"/>
                      <a:pt x="352912" y="0"/>
                    </a:cubicBezTo>
                    <a:cubicBezTo>
                      <a:pt x="546804" y="0"/>
                      <a:pt x="705823" y="158322"/>
                      <a:pt x="705823" y="352911"/>
                    </a:cubicBezTo>
                    <a:cubicBezTo>
                      <a:pt x="705823" y="547501"/>
                      <a:pt x="547501" y="705822"/>
                      <a:pt x="352912" y="705822"/>
                    </a:cubicBezTo>
                    <a:moveTo>
                      <a:pt x="352912" y="32083"/>
                    </a:moveTo>
                    <a:cubicBezTo>
                      <a:pt x="175758" y="32083"/>
                      <a:pt x="31385" y="176456"/>
                      <a:pt x="31385" y="353609"/>
                    </a:cubicBezTo>
                    <a:cubicBezTo>
                      <a:pt x="31385" y="530762"/>
                      <a:pt x="175758" y="675135"/>
                      <a:pt x="352912" y="675135"/>
                    </a:cubicBezTo>
                    <a:cubicBezTo>
                      <a:pt x="530065" y="675135"/>
                      <a:pt x="674437" y="530762"/>
                      <a:pt x="674437" y="353609"/>
                    </a:cubicBezTo>
                    <a:cubicBezTo>
                      <a:pt x="674437" y="176456"/>
                      <a:pt x="530065" y="32083"/>
                      <a:pt x="352912" y="32083"/>
                    </a:cubicBezTo>
                  </a:path>
                </a:pathLst>
              </a:custGeom>
              <a:grpFill/>
              <a:ln w="69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6079633E-F6E6-DE07-52B2-834623631350}"/>
                  </a:ext>
                </a:extLst>
              </p:cNvPr>
              <p:cNvSpPr/>
              <p:nvPr/>
            </p:nvSpPr>
            <p:spPr>
              <a:xfrm>
                <a:off x="7752184" y="2422132"/>
                <a:ext cx="311761" cy="307576"/>
              </a:xfrm>
              <a:custGeom>
                <a:avLst/>
                <a:gdLst>
                  <a:gd name="connsiteX0" fmla="*/ 311064 w 311761"/>
                  <a:gd name="connsiteY0" fmla="*/ 189707 h 307576"/>
                  <a:gd name="connsiteX1" fmla="*/ 311064 w 311761"/>
                  <a:gd name="connsiteY1" fmla="*/ 306879 h 307576"/>
                  <a:gd name="connsiteX2" fmla="*/ 243411 w 311761"/>
                  <a:gd name="connsiteY2" fmla="*/ 306879 h 307576"/>
                  <a:gd name="connsiteX3" fmla="*/ 243411 w 311761"/>
                  <a:gd name="connsiteY3" fmla="*/ 198077 h 307576"/>
                  <a:gd name="connsiteX4" fmla="*/ 209236 w 311761"/>
                  <a:gd name="connsiteY4" fmla="*/ 152045 h 307576"/>
                  <a:gd name="connsiteX5" fmla="*/ 174363 w 311761"/>
                  <a:gd name="connsiteY5" fmla="*/ 177153 h 307576"/>
                  <a:gd name="connsiteX6" fmla="*/ 172271 w 311761"/>
                  <a:gd name="connsiteY6" fmla="*/ 193892 h 307576"/>
                  <a:gd name="connsiteX7" fmla="*/ 172271 w 311761"/>
                  <a:gd name="connsiteY7" fmla="*/ 307577 h 307576"/>
                  <a:gd name="connsiteX8" fmla="*/ 104618 w 311761"/>
                  <a:gd name="connsiteY8" fmla="*/ 307577 h 307576"/>
                  <a:gd name="connsiteX9" fmla="*/ 104618 w 311761"/>
                  <a:gd name="connsiteY9" fmla="*/ 103921 h 307576"/>
                  <a:gd name="connsiteX10" fmla="*/ 172271 w 311761"/>
                  <a:gd name="connsiteY10" fmla="*/ 103921 h 307576"/>
                  <a:gd name="connsiteX11" fmla="*/ 172271 w 311761"/>
                  <a:gd name="connsiteY11" fmla="*/ 132516 h 307576"/>
                  <a:gd name="connsiteX12" fmla="*/ 172271 w 311761"/>
                  <a:gd name="connsiteY12" fmla="*/ 132516 h 307576"/>
                  <a:gd name="connsiteX13" fmla="*/ 172271 w 311761"/>
                  <a:gd name="connsiteY13" fmla="*/ 132516 h 307576"/>
                  <a:gd name="connsiteX14" fmla="*/ 233647 w 311761"/>
                  <a:gd name="connsiteY14" fmla="*/ 98341 h 307576"/>
                  <a:gd name="connsiteX15" fmla="*/ 311762 w 311761"/>
                  <a:gd name="connsiteY15" fmla="*/ 190405 h 307576"/>
                  <a:gd name="connsiteX16" fmla="*/ 0 w 311761"/>
                  <a:gd name="connsiteY16" fmla="*/ 307577 h 307576"/>
                  <a:gd name="connsiteX17" fmla="*/ 67653 w 311761"/>
                  <a:gd name="connsiteY17" fmla="*/ 307577 h 307576"/>
                  <a:gd name="connsiteX18" fmla="*/ 67653 w 311761"/>
                  <a:gd name="connsiteY18" fmla="*/ 103921 h 307576"/>
                  <a:gd name="connsiteX19" fmla="*/ 0 w 311761"/>
                  <a:gd name="connsiteY19" fmla="*/ 103921 h 307576"/>
                  <a:gd name="connsiteX20" fmla="*/ 0 w 311761"/>
                  <a:gd name="connsiteY20" fmla="*/ 307577 h 307576"/>
                  <a:gd name="connsiteX21" fmla="*/ 69745 w 311761"/>
                  <a:gd name="connsiteY21" fmla="*/ 34873 h 307576"/>
                  <a:gd name="connsiteX22" fmla="*/ 34873 w 311761"/>
                  <a:gd name="connsiteY22" fmla="*/ 69745 h 307576"/>
                  <a:gd name="connsiteX23" fmla="*/ 0 w 311761"/>
                  <a:gd name="connsiteY23" fmla="*/ 34873 h 307576"/>
                  <a:gd name="connsiteX24" fmla="*/ 34873 w 311761"/>
                  <a:gd name="connsiteY24" fmla="*/ 0 h 307576"/>
                  <a:gd name="connsiteX25" fmla="*/ 69745 w 311761"/>
                  <a:gd name="connsiteY25" fmla="*/ 34873 h 3075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11761" h="307576">
                    <a:moveTo>
                      <a:pt x="311064" y="189707"/>
                    </a:moveTo>
                    <a:lnTo>
                      <a:pt x="311064" y="306879"/>
                    </a:lnTo>
                    <a:lnTo>
                      <a:pt x="243411" y="306879"/>
                    </a:lnTo>
                    <a:lnTo>
                      <a:pt x="243411" y="198077"/>
                    </a:lnTo>
                    <a:cubicBezTo>
                      <a:pt x="243411" y="170876"/>
                      <a:pt x="233647" y="152045"/>
                      <a:pt x="209236" y="152045"/>
                    </a:cubicBezTo>
                    <a:cubicBezTo>
                      <a:pt x="190405" y="152045"/>
                      <a:pt x="179246" y="164599"/>
                      <a:pt x="174363" y="177153"/>
                    </a:cubicBezTo>
                    <a:cubicBezTo>
                      <a:pt x="172271" y="181338"/>
                      <a:pt x="172271" y="187615"/>
                      <a:pt x="172271" y="193892"/>
                    </a:cubicBezTo>
                    <a:lnTo>
                      <a:pt x="172271" y="307577"/>
                    </a:lnTo>
                    <a:lnTo>
                      <a:pt x="104618" y="307577"/>
                    </a:lnTo>
                    <a:cubicBezTo>
                      <a:pt x="104618" y="307577"/>
                      <a:pt x="105316" y="122752"/>
                      <a:pt x="104618" y="103921"/>
                    </a:cubicBezTo>
                    <a:lnTo>
                      <a:pt x="172271" y="103921"/>
                    </a:lnTo>
                    <a:lnTo>
                      <a:pt x="172271" y="132516"/>
                    </a:lnTo>
                    <a:cubicBezTo>
                      <a:pt x="172271" y="132516"/>
                      <a:pt x="172271" y="132516"/>
                      <a:pt x="172271" y="132516"/>
                    </a:cubicBezTo>
                    <a:lnTo>
                      <a:pt x="172271" y="132516"/>
                    </a:lnTo>
                    <a:cubicBezTo>
                      <a:pt x="181338" y="117870"/>
                      <a:pt x="197379" y="98341"/>
                      <a:pt x="233647" y="98341"/>
                    </a:cubicBezTo>
                    <a:cubicBezTo>
                      <a:pt x="278284" y="98341"/>
                      <a:pt x="311762" y="127634"/>
                      <a:pt x="311762" y="190405"/>
                    </a:cubicBezTo>
                    <a:moveTo>
                      <a:pt x="0" y="307577"/>
                    </a:moveTo>
                    <a:lnTo>
                      <a:pt x="67653" y="307577"/>
                    </a:lnTo>
                    <a:lnTo>
                      <a:pt x="67653" y="103921"/>
                    </a:lnTo>
                    <a:lnTo>
                      <a:pt x="0" y="103921"/>
                    </a:lnTo>
                    <a:lnTo>
                      <a:pt x="0" y="307577"/>
                    </a:lnTo>
                    <a:close/>
                    <a:moveTo>
                      <a:pt x="69745" y="34873"/>
                    </a:moveTo>
                    <a:cubicBezTo>
                      <a:pt x="69745" y="54401"/>
                      <a:pt x="54402" y="69745"/>
                      <a:pt x="34873" y="69745"/>
                    </a:cubicBezTo>
                    <a:cubicBezTo>
                      <a:pt x="15344" y="69745"/>
                      <a:pt x="0" y="54401"/>
                      <a:pt x="0" y="34873"/>
                    </a:cubicBezTo>
                    <a:cubicBezTo>
                      <a:pt x="0" y="15344"/>
                      <a:pt x="15344" y="0"/>
                      <a:pt x="34873" y="0"/>
                    </a:cubicBezTo>
                    <a:cubicBezTo>
                      <a:pt x="54402" y="0"/>
                      <a:pt x="69745" y="15344"/>
                      <a:pt x="69745" y="34873"/>
                    </a:cubicBezTo>
                  </a:path>
                </a:pathLst>
              </a:custGeom>
              <a:grpFill/>
              <a:ln w="69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 dirty="0"/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38C6E2FE-F78B-6EAF-89DF-B0026817AF46}"/>
                </a:ext>
              </a:extLst>
            </p:cNvPr>
            <p:cNvGrpSpPr/>
            <p:nvPr userDrawn="1"/>
          </p:nvGrpSpPr>
          <p:grpSpPr>
            <a:xfrm>
              <a:off x="10050390" y="6018736"/>
              <a:ext cx="561805" cy="561805"/>
              <a:chOff x="6411678" y="2228241"/>
              <a:chExt cx="705822" cy="705822"/>
            </a:xfrm>
            <a:grpFill/>
          </p:grpSpPr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5EB2939B-7673-B1F2-E923-E9105414C9CC}"/>
                  </a:ext>
                </a:extLst>
              </p:cNvPr>
              <p:cNvSpPr/>
              <p:nvPr/>
            </p:nvSpPr>
            <p:spPr>
              <a:xfrm>
                <a:off x="6411678" y="2228241"/>
                <a:ext cx="705822" cy="705822"/>
              </a:xfrm>
              <a:custGeom>
                <a:avLst/>
                <a:gdLst>
                  <a:gd name="connsiteX0" fmla="*/ 352911 w 705822"/>
                  <a:gd name="connsiteY0" fmla="*/ 705125 h 705822"/>
                  <a:gd name="connsiteX1" fmla="*/ 0 w 705822"/>
                  <a:gd name="connsiteY1" fmla="*/ 352214 h 705822"/>
                  <a:gd name="connsiteX2" fmla="*/ 352911 w 705822"/>
                  <a:gd name="connsiteY2" fmla="*/ 0 h 705822"/>
                  <a:gd name="connsiteX3" fmla="*/ 705823 w 705822"/>
                  <a:gd name="connsiteY3" fmla="*/ 352911 h 705822"/>
                  <a:gd name="connsiteX4" fmla="*/ 352911 w 705822"/>
                  <a:gd name="connsiteY4" fmla="*/ 705822 h 705822"/>
                  <a:gd name="connsiteX5" fmla="*/ 352911 w 705822"/>
                  <a:gd name="connsiteY5" fmla="*/ 31385 h 705822"/>
                  <a:gd name="connsiteX6" fmla="*/ 31385 w 705822"/>
                  <a:gd name="connsiteY6" fmla="*/ 352911 h 705822"/>
                  <a:gd name="connsiteX7" fmla="*/ 352911 w 705822"/>
                  <a:gd name="connsiteY7" fmla="*/ 674437 h 705822"/>
                  <a:gd name="connsiteX8" fmla="*/ 674437 w 705822"/>
                  <a:gd name="connsiteY8" fmla="*/ 352911 h 705822"/>
                  <a:gd name="connsiteX9" fmla="*/ 352911 w 705822"/>
                  <a:gd name="connsiteY9" fmla="*/ 31385 h 705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05822" h="705822">
                    <a:moveTo>
                      <a:pt x="352911" y="705125"/>
                    </a:moveTo>
                    <a:cubicBezTo>
                      <a:pt x="158322" y="705125"/>
                      <a:pt x="0" y="546803"/>
                      <a:pt x="0" y="352214"/>
                    </a:cubicBezTo>
                    <a:cubicBezTo>
                      <a:pt x="0" y="157624"/>
                      <a:pt x="158322" y="0"/>
                      <a:pt x="352911" y="0"/>
                    </a:cubicBezTo>
                    <a:cubicBezTo>
                      <a:pt x="547501" y="0"/>
                      <a:pt x="705823" y="158322"/>
                      <a:pt x="705823" y="352911"/>
                    </a:cubicBezTo>
                    <a:cubicBezTo>
                      <a:pt x="705823" y="547501"/>
                      <a:pt x="547501" y="705822"/>
                      <a:pt x="352911" y="705822"/>
                    </a:cubicBezTo>
                    <a:moveTo>
                      <a:pt x="352911" y="31385"/>
                    </a:moveTo>
                    <a:cubicBezTo>
                      <a:pt x="175758" y="31385"/>
                      <a:pt x="31385" y="175758"/>
                      <a:pt x="31385" y="352911"/>
                    </a:cubicBezTo>
                    <a:cubicBezTo>
                      <a:pt x="31385" y="530064"/>
                      <a:pt x="175758" y="674437"/>
                      <a:pt x="352911" y="674437"/>
                    </a:cubicBezTo>
                    <a:cubicBezTo>
                      <a:pt x="530065" y="674437"/>
                      <a:pt x="674437" y="530064"/>
                      <a:pt x="674437" y="352911"/>
                    </a:cubicBezTo>
                    <a:cubicBezTo>
                      <a:pt x="674437" y="175758"/>
                      <a:pt x="530065" y="31385"/>
                      <a:pt x="352911" y="31385"/>
                    </a:cubicBezTo>
                  </a:path>
                </a:pathLst>
              </a:custGeom>
              <a:grpFill/>
              <a:ln w="69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FEC4AD46-EBF4-6BF4-BDCB-CD2035BCC6A8}"/>
                  </a:ext>
                </a:extLst>
              </p:cNvPr>
              <p:cNvSpPr/>
              <p:nvPr/>
            </p:nvSpPr>
            <p:spPr>
              <a:xfrm>
                <a:off x="6595108" y="2423527"/>
                <a:ext cx="338962" cy="317341"/>
              </a:xfrm>
              <a:custGeom>
                <a:avLst/>
                <a:gdLst>
                  <a:gd name="connsiteX0" fmla="*/ 338265 w 338962"/>
                  <a:gd name="connsiteY0" fmla="*/ 317341 h 317341"/>
                  <a:gd name="connsiteX1" fmla="*/ 207144 w 338962"/>
                  <a:gd name="connsiteY1" fmla="*/ 142280 h 317341"/>
                  <a:gd name="connsiteX2" fmla="*/ 338962 w 338962"/>
                  <a:gd name="connsiteY2" fmla="*/ 0 h 317341"/>
                  <a:gd name="connsiteX3" fmla="*/ 309669 w 338962"/>
                  <a:gd name="connsiteY3" fmla="*/ 0 h 317341"/>
                  <a:gd name="connsiteX4" fmla="*/ 194589 w 338962"/>
                  <a:gd name="connsiteY4" fmla="*/ 124844 h 317341"/>
                  <a:gd name="connsiteX5" fmla="*/ 101131 w 338962"/>
                  <a:gd name="connsiteY5" fmla="*/ 0 h 317341"/>
                  <a:gd name="connsiteX6" fmla="*/ 0 w 338962"/>
                  <a:gd name="connsiteY6" fmla="*/ 0 h 317341"/>
                  <a:gd name="connsiteX7" fmla="*/ 138096 w 338962"/>
                  <a:gd name="connsiteY7" fmla="*/ 184825 h 317341"/>
                  <a:gd name="connsiteX8" fmla="*/ 15344 w 338962"/>
                  <a:gd name="connsiteY8" fmla="*/ 317341 h 317341"/>
                  <a:gd name="connsiteX9" fmla="*/ 44637 w 338962"/>
                  <a:gd name="connsiteY9" fmla="*/ 317341 h 317341"/>
                  <a:gd name="connsiteX10" fmla="*/ 150650 w 338962"/>
                  <a:gd name="connsiteY10" fmla="*/ 202959 h 317341"/>
                  <a:gd name="connsiteX11" fmla="*/ 236437 w 338962"/>
                  <a:gd name="connsiteY11" fmla="*/ 317341 h 317341"/>
                  <a:gd name="connsiteX12" fmla="*/ 337567 w 338962"/>
                  <a:gd name="connsiteY12" fmla="*/ 317341 h 317341"/>
                  <a:gd name="connsiteX13" fmla="*/ 295023 w 338962"/>
                  <a:gd name="connsiteY13" fmla="*/ 295720 h 317341"/>
                  <a:gd name="connsiteX14" fmla="*/ 248991 w 338962"/>
                  <a:gd name="connsiteY14" fmla="*/ 295720 h 317341"/>
                  <a:gd name="connsiteX15" fmla="*/ 44637 w 338962"/>
                  <a:gd name="connsiteY15" fmla="*/ 22318 h 317341"/>
                  <a:gd name="connsiteX16" fmla="*/ 90669 w 338962"/>
                  <a:gd name="connsiteY16" fmla="*/ 22318 h 317341"/>
                  <a:gd name="connsiteX17" fmla="*/ 295023 w 338962"/>
                  <a:gd name="connsiteY17" fmla="*/ 295720 h 317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38962" h="317341">
                    <a:moveTo>
                      <a:pt x="338265" y="317341"/>
                    </a:moveTo>
                    <a:lnTo>
                      <a:pt x="207144" y="142280"/>
                    </a:lnTo>
                    <a:lnTo>
                      <a:pt x="338962" y="0"/>
                    </a:lnTo>
                    <a:lnTo>
                      <a:pt x="309669" y="0"/>
                    </a:lnTo>
                    <a:lnTo>
                      <a:pt x="194589" y="124844"/>
                    </a:lnTo>
                    <a:lnTo>
                      <a:pt x="101131" y="0"/>
                    </a:lnTo>
                    <a:lnTo>
                      <a:pt x="0" y="0"/>
                    </a:lnTo>
                    <a:lnTo>
                      <a:pt x="138096" y="184825"/>
                    </a:lnTo>
                    <a:lnTo>
                      <a:pt x="15344" y="317341"/>
                    </a:lnTo>
                    <a:lnTo>
                      <a:pt x="44637" y="317341"/>
                    </a:lnTo>
                    <a:lnTo>
                      <a:pt x="150650" y="202959"/>
                    </a:lnTo>
                    <a:lnTo>
                      <a:pt x="236437" y="317341"/>
                    </a:lnTo>
                    <a:lnTo>
                      <a:pt x="337567" y="317341"/>
                    </a:lnTo>
                    <a:close/>
                    <a:moveTo>
                      <a:pt x="295023" y="295720"/>
                    </a:moveTo>
                    <a:lnTo>
                      <a:pt x="248991" y="295720"/>
                    </a:lnTo>
                    <a:lnTo>
                      <a:pt x="44637" y="22318"/>
                    </a:lnTo>
                    <a:lnTo>
                      <a:pt x="90669" y="22318"/>
                    </a:lnTo>
                    <a:lnTo>
                      <a:pt x="295023" y="295720"/>
                    </a:lnTo>
                    <a:close/>
                  </a:path>
                </a:pathLst>
              </a:custGeom>
              <a:grpFill/>
              <a:ln w="696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F312CB9E-69C6-A5F2-83A6-DE868FDC24BB}"/>
              </a:ext>
            </a:extLst>
          </p:cNvPr>
          <p:cNvSpPr txBox="1">
            <a:spLocks/>
          </p:cNvSpPr>
          <p:nvPr/>
        </p:nvSpPr>
        <p:spPr>
          <a:xfrm>
            <a:off x="7826984" y="5626399"/>
            <a:ext cx="4026783" cy="322913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 defTabSz="457189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rgbClr val="0D2044"/>
                </a:solidFill>
                <a:latin typeface="+mj-lt"/>
                <a:ea typeface="+mn-ea"/>
                <a:cs typeface="Arial" panose="020B0604020202020204" pitchFamily="34" charset="0"/>
              </a:defRPr>
            </a:lvl1pPr>
            <a:lvl2pPr marL="457188" indent="0" algn="l" defTabSz="457189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rgbClr val="0D2044"/>
                </a:solidFill>
                <a:latin typeface="+mj-lt"/>
                <a:ea typeface="+mn-ea"/>
                <a:cs typeface="Arial" panose="020B0604020202020204" pitchFamily="34" charset="0"/>
              </a:defRPr>
            </a:lvl2pPr>
            <a:lvl3pPr marL="914377" indent="0" algn="l" defTabSz="457189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rgbClr val="0D2044"/>
                </a:solidFill>
                <a:latin typeface="+mj-lt"/>
                <a:ea typeface="+mn-ea"/>
                <a:cs typeface="Arial" panose="020B0604020202020204" pitchFamily="34" charset="0"/>
              </a:defRPr>
            </a:lvl3pPr>
            <a:lvl4pPr marL="1371566" indent="0" algn="l" defTabSz="457189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rgbClr val="0D2044"/>
                </a:solidFill>
                <a:latin typeface="+mj-lt"/>
                <a:ea typeface="+mn-ea"/>
                <a:cs typeface="Arial" panose="020B0604020202020204" pitchFamily="34" charset="0"/>
              </a:defRPr>
            </a:lvl4pPr>
            <a:lvl5pPr marL="1828755" indent="0" algn="l" defTabSz="457189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rgbClr val="0D2044"/>
                </a:solidFill>
                <a:latin typeface="+mj-lt"/>
                <a:ea typeface="+mn-ea"/>
                <a:cs typeface="Arial" panose="020B0604020202020204" pitchFamily="34" charset="0"/>
              </a:defRPr>
            </a:lvl5pPr>
            <a:lvl6pPr marL="2514537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457189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b="1" dirty="0">
                <a:solidFill>
                  <a:schemeClr val="bg1"/>
                </a:solidFill>
              </a:rPr>
              <a:t>+44 1623 751 500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338736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Custom 1">
      <a:dk1>
        <a:srgbClr val="0D2044"/>
      </a:dk1>
      <a:lt1>
        <a:srgbClr val="FFFFFF"/>
      </a:lt1>
      <a:dk2>
        <a:srgbClr val="0D2044"/>
      </a:dk2>
      <a:lt2>
        <a:srgbClr val="F3F2F0"/>
      </a:lt2>
      <a:accent1>
        <a:srgbClr val="FF6F61"/>
      </a:accent1>
      <a:accent2>
        <a:srgbClr val="48BED8"/>
      </a:accent2>
      <a:accent3>
        <a:srgbClr val="FAC08F"/>
      </a:accent3>
      <a:accent4>
        <a:srgbClr val="8064A2"/>
      </a:accent4>
      <a:accent5>
        <a:srgbClr val="4F81BD"/>
      </a:accent5>
      <a:accent6>
        <a:srgbClr val="F79646"/>
      </a:accent6>
      <a:hlink>
        <a:srgbClr val="EC6839"/>
      </a:hlink>
      <a:folHlink>
        <a:srgbClr val="00B0F0"/>
      </a:folHlink>
    </a:clrScheme>
    <a:fontScheme name="Custom 4">
      <a:majorFont>
        <a:latin typeface="Montserrat Bold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14359</TotalTime>
  <Words>138</Words>
  <Application>Microsoft Office PowerPoint</Application>
  <PresentationFormat>Widescreen</PresentationFormat>
  <Paragraphs>18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Aptos</vt:lpstr>
      <vt:lpstr>Arial</vt:lpstr>
      <vt:lpstr>Calibri</vt:lpstr>
      <vt:lpstr>Montserrat</vt:lpstr>
      <vt:lpstr>1_Office Theme</vt:lpstr>
      <vt:lpstr>Eclypse</vt:lpstr>
      <vt:lpstr>PowerPoint Presentation</vt:lpstr>
      <vt:lpstr>PowerPoint Presentation</vt:lpstr>
      <vt:lpstr>PowerPoint Presentation</vt:lpstr>
      <vt:lpstr>PowerPoint Presentation</vt:lpstr>
      <vt:lpstr>References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Brightwake Ltd</dc:title>
  <dc:creator>Paul Browning</dc:creator>
  <cp:lastModifiedBy>Lincoln Woolsey</cp:lastModifiedBy>
  <cp:revision>268</cp:revision>
  <cp:lastPrinted>2019-09-10T10:01:03Z</cp:lastPrinted>
  <dcterms:created xsi:type="dcterms:W3CDTF">2013-02-28T10:16:55Z</dcterms:created>
  <dcterms:modified xsi:type="dcterms:W3CDTF">2025-04-22T14:56:07Z</dcterms:modified>
</cp:coreProperties>
</file>